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1"/>
  </p:notesMasterIdLst>
  <p:handoutMasterIdLst>
    <p:handoutMasterId r:id="rId12"/>
  </p:handoutMasterIdLst>
  <p:sldIdLst>
    <p:sldId id="256" r:id="rId2"/>
    <p:sldId id="269" r:id="rId3"/>
    <p:sldId id="313" r:id="rId4"/>
    <p:sldId id="312" r:id="rId5"/>
    <p:sldId id="278" r:id="rId6"/>
    <p:sldId id="304" r:id="rId7"/>
    <p:sldId id="266" r:id="rId8"/>
    <p:sldId id="293" r:id="rId9"/>
    <p:sldId id="309" r:id="rId10"/>
  </p:sldIdLst>
  <p:sldSz cx="9144000" cy="5143500" type="screen16x9"/>
  <p:notesSz cx="6858000" cy="91440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1"/>
    <p:restoredTop sz="91573"/>
  </p:normalViewPr>
  <p:slideViewPr>
    <p:cSldViewPr>
      <p:cViewPr varScale="1">
        <p:scale>
          <a:sx n="151" d="100"/>
          <a:sy n="151" d="100"/>
        </p:scale>
        <p:origin x="536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65BBB547-1511-F449-9286-7954088650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FE135B3-8B26-7548-A212-F461734430B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D017E8D4-9272-7A46-A725-8472E2E534AA}" type="datetimeFigureOut">
              <a:rPr lang="de-DE"/>
              <a:pPr>
                <a:defRPr/>
              </a:pPr>
              <a:t>30.03.19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58D4ABB-3238-9E46-85E1-E6402E41143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A66CCA1-70AB-2D4E-BBB2-A91FF24A2EF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D5C9982C-D6D8-574A-84F4-260F8DABBD4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C77F69F8-F7C7-2F4B-889F-09051DD2BCA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EED90386-75C7-344F-988F-E281421B98D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EAAB4D35-0EA6-594F-A7AC-DF4D4A5BA2C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>
            <a:extLst>
              <a:ext uri="{FF2B5EF4-FFF2-40B4-BE49-F238E27FC236}">
                <a16:creationId xmlns:a16="http://schemas.microsoft.com/office/drawing/2014/main" id="{89809623-1830-304B-AB0E-D36F8936BA7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8198" name="Rectangle 6">
            <a:extLst>
              <a:ext uri="{FF2B5EF4-FFF2-40B4-BE49-F238E27FC236}">
                <a16:creationId xmlns:a16="http://schemas.microsoft.com/office/drawing/2014/main" id="{2ECB234A-8C81-1744-9407-FFBBC828A55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9" name="Rectangle 7">
            <a:extLst>
              <a:ext uri="{FF2B5EF4-FFF2-40B4-BE49-F238E27FC236}">
                <a16:creationId xmlns:a16="http://schemas.microsoft.com/office/drawing/2014/main" id="{A6A61E54-2065-7F4F-8624-B03C5B162E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66AB0CFB-61B6-8942-9187-766689D9C71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7">
            <a:extLst>
              <a:ext uri="{FF2B5EF4-FFF2-40B4-BE49-F238E27FC236}">
                <a16:creationId xmlns:a16="http://schemas.microsoft.com/office/drawing/2014/main" id="{C8E94E57-81CD-3441-A5FA-462DAF7A639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D0CEE68-4101-7240-864D-BCEAEED8E03A}" type="slidenum">
              <a:rPr lang="de-DE" altLang="de-DE" smtClean="0"/>
              <a:pPr/>
              <a:t>1</a:t>
            </a:fld>
            <a:endParaRPr lang="de-DE" altLang="de-DE"/>
          </a:p>
        </p:txBody>
      </p:sp>
      <p:sp>
        <p:nvSpPr>
          <p:cNvPr id="8194" name="Rectangle 2">
            <a:extLst>
              <a:ext uri="{FF2B5EF4-FFF2-40B4-BE49-F238E27FC236}">
                <a16:creationId xmlns:a16="http://schemas.microsoft.com/office/drawing/2014/main" id="{095B6D0F-94B6-1545-9479-B96AB2ADAE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5AC7B5CE-B810-5C44-9C1E-47C8CF6DB3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Folienbildplatzhalter 1">
            <a:extLst>
              <a:ext uri="{FF2B5EF4-FFF2-40B4-BE49-F238E27FC236}">
                <a16:creationId xmlns:a16="http://schemas.microsoft.com/office/drawing/2014/main" id="{9F7F5002-58E0-754C-A39E-E807A57B108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6" name="Notizenplatzhalter 2">
            <a:extLst>
              <a:ext uri="{FF2B5EF4-FFF2-40B4-BE49-F238E27FC236}">
                <a16:creationId xmlns:a16="http://schemas.microsoft.com/office/drawing/2014/main" id="{A3F3F197-0C15-0144-98CC-1275FD9699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11267" name="Foliennummernplatzhalter 3">
            <a:extLst>
              <a:ext uri="{FF2B5EF4-FFF2-40B4-BE49-F238E27FC236}">
                <a16:creationId xmlns:a16="http://schemas.microsoft.com/office/drawing/2014/main" id="{1E619941-09ED-734C-B177-05A29A47B7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C96B3F8-7ECB-C847-852C-93F3C6B0A24F}" type="slidenum">
              <a:rPr lang="de-DE" altLang="de-DE" smtClean="0"/>
              <a:pPr/>
              <a:t>5</a:t>
            </a:fld>
            <a:endParaRPr lang="de-DE" alt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Folienbildplatzhalter 1">
            <a:extLst>
              <a:ext uri="{FF2B5EF4-FFF2-40B4-BE49-F238E27FC236}">
                <a16:creationId xmlns:a16="http://schemas.microsoft.com/office/drawing/2014/main" id="{07172FE0-5AE6-A441-AAEF-B26FBDE0223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8" name="Notizenplatzhalter 2">
            <a:extLst>
              <a:ext uri="{FF2B5EF4-FFF2-40B4-BE49-F238E27FC236}">
                <a16:creationId xmlns:a16="http://schemas.microsoft.com/office/drawing/2014/main" id="{BFC4B801-3979-F642-89AE-83764E6F2F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14339" name="Foliennummernplatzhalter 3">
            <a:extLst>
              <a:ext uri="{FF2B5EF4-FFF2-40B4-BE49-F238E27FC236}">
                <a16:creationId xmlns:a16="http://schemas.microsoft.com/office/drawing/2014/main" id="{B3AB4FA3-CA3F-4B4C-B3B0-F2CCCB5F68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19D09ED-D3D0-6B49-9C37-283659ADDF35}" type="slidenum">
              <a:rPr lang="de-DE" altLang="de-DE" smtClean="0"/>
              <a:pPr/>
              <a:t>6</a:t>
            </a:fld>
            <a:endParaRPr lang="de-DE" alt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Folienbildplatzhalter 1">
            <a:extLst>
              <a:ext uri="{FF2B5EF4-FFF2-40B4-BE49-F238E27FC236}">
                <a16:creationId xmlns:a16="http://schemas.microsoft.com/office/drawing/2014/main" id="{3631626D-3F8D-744B-9843-08970FC3CF4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4" name="Notizenplatzhalter 2">
            <a:extLst>
              <a:ext uri="{FF2B5EF4-FFF2-40B4-BE49-F238E27FC236}">
                <a16:creationId xmlns:a16="http://schemas.microsoft.com/office/drawing/2014/main" id="{506B94E9-55B7-FD48-A42C-F555BF45E0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18435" name="Foliennummernplatzhalter 3">
            <a:extLst>
              <a:ext uri="{FF2B5EF4-FFF2-40B4-BE49-F238E27FC236}">
                <a16:creationId xmlns:a16="http://schemas.microsoft.com/office/drawing/2014/main" id="{6C343F2F-41ED-8F4E-AED4-6F7F4C0DBE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0FC5C4C-A4C0-DD4E-B4E8-DAA59205C186}" type="slidenum">
              <a:rPr lang="de-DE" altLang="de-DE" smtClean="0"/>
              <a:pPr/>
              <a:t>8</a:t>
            </a:fld>
            <a:endParaRPr lang="de-DE" alt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533400" y="1028700"/>
            <a:ext cx="7851648" cy="13716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17" name="Untertitel 16"/>
          <p:cNvSpPr>
            <a:spLocks noGrp="1"/>
          </p:cNvSpPr>
          <p:nvPr>
            <p:ph type="subTitle" idx="1"/>
          </p:nvPr>
        </p:nvSpPr>
        <p:spPr>
          <a:xfrm>
            <a:off x="533400" y="2421402"/>
            <a:ext cx="7854696" cy="131445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de-DE"/>
              <a:t>Formatvorlage des Untertitelmasters durch Klicken bearbeiten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5749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669218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685801"/>
            <a:ext cx="2057400" cy="3908822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685801"/>
            <a:ext cx="6019800" cy="3908822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157205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012255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7402141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440064"/>
            <a:ext cx="4038600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440064"/>
            <a:ext cx="4038600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37706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391436"/>
            <a:ext cx="4040188" cy="494514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645026" y="1394818"/>
            <a:ext cx="4041775" cy="491132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457200" y="1885950"/>
            <a:ext cx="4040188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6" y="1885950"/>
            <a:ext cx="4041775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09629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305800" cy="85725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548684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0724562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385764"/>
            <a:ext cx="2743200" cy="871538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685800" y="1257300"/>
            <a:ext cx="2743200" cy="3429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3575050" y="1257300"/>
            <a:ext cx="5111750" cy="3429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317617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ine Ecke des Rechtecks schneiden und abrunden 9">
            <a:extLst>
              <a:ext uri="{FF2B5EF4-FFF2-40B4-BE49-F238E27FC236}">
                <a16:creationId xmlns:a16="http://schemas.microsoft.com/office/drawing/2014/main" id="{37901BF6-B63F-0445-B2FA-A10FCF863546}"/>
              </a:ext>
            </a:extLst>
          </p:cNvPr>
          <p:cNvSpPr>
            <a:spLocks/>
          </p:cNvSpPr>
          <p:nvPr/>
        </p:nvSpPr>
        <p:spPr bwMode="auto">
          <a:xfrm rot="420000" flipV="1">
            <a:off x="3165475" y="831850"/>
            <a:ext cx="5257800" cy="3086100"/>
          </a:xfrm>
          <a:custGeom>
            <a:avLst/>
            <a:gdLst>
              <a:gd name="T0" fmla="*/ 0 w 5257800"/>
              <a:gd name="T1" fmla="*/ 0 h 3086100"/>
              <a:gd name="T2" fmla="*/ 5145281 w 5257800"/>
              <a:gd name="T3" fmla="*/ 0 h 3086100"/>
              <a:gd name="T4" fmla="*/ 5257800 w 5257800"/>
              <a:gd name="T5" fmla="*/ 112519 h 3086100"/>
              <a:gd name="T6" fmla="*/ 5257800 w 5257800"/>
              <a:gd name="T7" fmla="*/ 3086100 h 3086100"/>
              <a:gd name="T8" fmla="*/ 0 w 5257800"/>
              <a:gd name="T9" fmla="*/ 3086100 h 3086100"/>
              <a:gd name="T10" fmla="*/ 0 w 5257800"/>
              <a:gd name="T11" fmla="*/ 0 h 3086100"/>
              <a:gd name="T12" fmla="*/ 0 w 5257800"/>
              <a:gd name="T13" fmla="*/ 0 h 308610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257800" h="3086100">
                <a:moveTo>
                  <a:pt x="0" y="0"/>
                </a:moveTo>
                <a:lnTo>
                  <a:pt x="5145281" y="0"/>
                </a:lnTo>
                <a:lnTo>
                  <a:pt x="5257800" y="112519"/>
                </a:lnTo>
                <a:lnTo>
                  <a:pt x="5257800" y="3086100"/>
                </a:lnTo>
                <a:lnTo>
                  <a:pt x="0" y="30861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3175" cap="rnd" cmpd="sng">
            <a:solidFill>
              <a:srgbClr val="C0C0C0"/>
            </a:solidFill>
            <a:prstDash val="solid"/>
            <a:round/>
            <a:headEnd/>
            <a:tailEnd/>
          </a:ln>
          <a:effectLst>
            <a:outerShdw blurRad="63500" dist="38500" dir="7500041" sx="98500" sy="100079" kx="99984" algn="tl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endParaRPr lang="de-DE"/>
          </a:p>
        </p:txBody>
      </p:sp>
      <p:sp>
        <p:nvSpPr>
          <p:cNvPr id="6" name="Rechtwinkliges Dreieck 5">
            <a:extLst>
              <a:ext uri="{FF2B5EF4-FFF2-40B4-BE49-F238E27FC236}">
                <a16:creationId xmlns:a16="http://schemas.microsoft.com/office/drawing/2014/main" id="{D97577D2-FA3A-5343-ACF5-AAF3BF7F6C1F}"/>
              </a:ext>
            </a:extLst>
          </p:cNvPr>
          <p:cNvSpPr>
            <a:spLocks noChangeArrowheads="1"/>
          </p:cNvSpPr>
          <p:nvPr/>
        </p:nvSpPr>
        <p:spPr bwMode="auto">
          <a:xfrm rot="420000" flipV="1">
            <a:off x="8004175" y="4019550"/>
            <a:ext cx="155575" cy="117475"/>
          </a:xfrm>
          <a:prstGeom prst="rtTriangle">
            <a:avLst/>
          </a:prstGeom>
          <a:solidFill>
            <a:srgbClr val="FFFFFF"/>
          </a:solidFill>
          <a:ln w="12700">
            <a:solidFill>
              <a:srgbClr val="FFFFFF"/>
            </a:solidFill>
            <a:bevel/>
            <a:headEnd/>
            <a:tailEnd/>
          </a:ln>
          <a:effectLst>
            <a:outerShdw blurRad="19685" dist="6350" dir="12899787" algn="tl" rotWithShape="0">
              <a:srgbClr val="808080">
                <a:alpha val="46999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en-US" altLang="de-DE">
              <a:solidFill>
                <a:srgbClr val="FFFFFF"/>
              </a:solidFill>
              <a:latin typeface="Constantia" panose="02030602050306030303" pitchFamily="18" charset="0"/>
            </a:endParaRPr>
          </a:p>
        </p:txBody>
      </p:sp>
      <p:sp>
        <p:nvSpPr>
          <p:cNvPr id="7" name="Freihandform 6">
            <a:extLst>
              <a:ext uri="{FF2B5EF4-FFF2-40B4-BE49-F238E27FC236}">
                <a16:creationId xmlns:a16="http://schemas.microsoft.com/office/drawing/2014/main" id="{01953FCB-5BED-274B-BA92-8E07EEFED710}"/>
              </a:ext>
            </a:extLst>
          </p:cNvPr>
          <p:cNvSpPr>
            <a:spLocks/>
          </p:cNvSpPr>
          <p:nvPr/>
        </p:nvSpPr>
        <p:spPr bwMode="auto">
          <a:xfrm flipV="1">
            <a:off x="-9525" y="4362450"/>
            <a:ext cx="9163050" cy="7810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8" name="Freihandform 7">
            <a:extLst>
              <a:ext uri="{FF2B5EF4-FFF2-40B4-BE49-F238E27FC236}">
                <a16:creationId xmlns:a16="http://schemas.microsoft.com/office/drawing/2014/main" id="{AD9F0102-96C4-7445-A26C-6757936F6844}"/>
              </a:ext>
            </a:extLst>
          </p:cNvPr>
          <p:cNvSpPr>
            <a:spLocks/>
          </p:cNvSpPr>
          <p:nvPr/>
        </p:nvSpPr>
        <p:spPr bwMode="auto">
          <a:xfrm flipV="1">
            <a:off x="4381500" y="4665663"/>
            <a:ext cx="4762500" cy="4778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882747"/>
            <a:ext cx="2212848" cy="1186966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0" y="2121589"/>
            <a:ext cx="2209800" cy="163449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 rot="420000">
            <a:off x="3485793" y="899638"/>
            <a:ext cx="4617720" cy="294894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de-DE" noProof="0"/>
              <a:t>Bild durch Klicken auf Symbol hinzufügen</a:t>
            </a:r>
            <a:endParaRPr lang="en-US" noProof="0" dirty="0"/>
          </a:p>
        </p:txBody>
      </p:sp>
      <p:sp>
        <p:nvSpPr>
          <p:cNvPr id="9" name="Datumsplatzhalter 4">
            <a:extLst>
              <a:ext uri="{FF2B5EF4-FFF2-40B4-BE49-F238E27FC236}">
                <a16:creationId xmlns:a16="http://schemas.microsoft.com/office/drawing/2014/main" id="{768E7BE2-718A-E246-9543-D88A946166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" name="Fußzeilenplatzhalter 5">
            <a:extLst>
              <a:ext uri="{FF2B5EF4-FFF2-40B4-BE49-F238E27FC236}">
                <a16:creationId xmlns:a16="http://schemas.microsoft.com/office/drawing/2014/main" id="{74E78659-D9DC-8D4D-BC4D-21129CF5D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67000" y="4767263"/>
            <a:ext cx="3352800" cy="274637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" name="Foliennummernplatzhalter 6">
            <a:extLst>
              <a:ext uri="{FF2B5EF4-FFF2-40B4-BE49-F238E27FC236}">
                <a16:creationId xmlns:a16="http://schemas.microsoft.com/office/drawing/2014/main" id="{CC7658BF-C2D0-4E41-A5D4-71F1F9AFB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77200" y="4767263"/>
            <a:ext cx="609600" cy="274637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F8D40966-C7AB-AB4B-B965-1E28360A563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8607688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ihandform 6">
            <a:extLst>
              <a:ext uri="{FF2B5EF4-FFF2-40B4-BE49-F238E27FC236}">
                <a16:creationId xmlns:a16="http://schemas.microsoft.com/office/drawing/2014/main" id="{763D8EB4-9714-1549-BED8-08B4052EC09C}"/>
              </a:ext>
            </a:extLst>
          </p:cNvPr>
          <p:cNvSpPr>
            <a:spLocks/>
          </p:cNvSpPr>
          <p:nvPr/>
        </p:nvSpPr>
        <p:spPr bwMode="auto">
          <a:xfrm>
            <a:off x="-9525" y="-4763"/>
            <a:ext cx="9163050" cy="78105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8" name="Freihandform 7">
            <a:extLst>
              <a:ext uri="{FF2B5EF4-FFF2-40B4-BE49-F238E27FC236}">
                <a16:creationId xmlns:a16="http://schemas.microsoft.com/office/drawing/2014/main" id="{886E2427-8828-D54D-9AF3-07DDB59B38ED}"/>
              </a:ext>
            </a:extLst>
          </p:cNvPr>
          <p:cNvSpPr>
            <a:spLocks/>
          </p:cNvSpPr>
          <p:nvPr/>
        </p:nvSpPr>
        <p:spPr bwMode="auto">
          <a:xfrm>
            <a:off x="4381500" y="-4763"/>
            <a:ext cx="4762500" cy="47783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elplatzhalter 8">
            <a:extLst>
              <a:ext uri="{FF2B5EF4-FFF2-40B4-BE49-F238E27FC236}">
                <a16:creationId xmlns:a16="http://schemas.microsoft.com/office/drawing/2014/main" id="{BD58852C-07F7-014F-A982-056134087B2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528638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  <a:endParaRPr lang="en-US" altLang="de-DE"/>
          </a:p>
        </p:txBody>
      </p:sp>
      <p:sp>
        <p:nvSpPr>
          <p:cNvPr id="1029" name="Textplatzhalter 29">
            <a:extLst>
              <a:ext uri="{FF2B5EF4-FFF2-40B4-BE49-F238E27FC236}">
                <a16:creationId xmlns:a16="http://schemas.microsoft.com/office/drawing/2014/main" id="{E42A4788-466D-6848-8503-A69A363D979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450975"/>
            <a:ext cx="8229600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  <a:endParaRPr lang="en-US" altLang="de-DE"/>
          </a:p>
        </p:txBody>
      </p:sp>
      <p:grpSp>
        <p:nvGrpSpPr>
          <p:cNvPr id="1030" name="Gruppieren 1">
            <a:extLst>
              <a:ext uri="{FF2B5EF4-FFF2-40B4-BE49-F238E27FC236}">
                <a16:creationId xmlns:a16="http://schemas.microsoft.com/office/drawing/2014/main" id="{EEC1F144-6DF2-3247-B810-4319808BC8D1}"/>
              </a:ext>
            </a:extLst>
          </p:cNvPr>
          <p:cNvGrpSpPr>
            <a:grpSpLocks/>
          </p:cNvGrpSpPr>
          <p:nvPr/>
        </p:nvGrpSpPr>
        <p:grpSpPr bwMode="auto">
          <a:xfrm>
            <a:off x="-19050" y="152400"/>
            <a:ext cx="9180513" cy="485775"/>
            <a:chOff x="-19045" y="216550"/>
            <a:chExt cx="9180548" cy="649224"/>
          </a:xfrm>
        </p:grpSpPr>
        <p:sp>
          <p:nvSpPr>
            <p:cNvPr id="12" name="Freihandform 11">
              <a:extLst>
                <a:ext uri="{FF2B5EF4-FFF2-40B4-BE49-F238E27FC236}">
                  <a16:creationId xmlns:a16="http://schemas.microsoft.com/office/drawing/2014/main" id="{E889E36A-9D00-384D-9076-607C969B3A57}"/>
                </a:ext>
              </a:extLst>
            </p:cNvPr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" name="Freihandform 12">
              <a:extLst>
                <a:ext uri="{FF2B5EF4-FFF2-40B4-BE49-F238E27FC236}">
                  <a16:creationId xmlns:a16="http://schemas.microsoft.com/office/drawing/2014/main" id="{0986AD4F-5AF1-B94D-8227-3C445302A403}"/>
                </a:ext>
              </a:extLst>
            </p:cNvPr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1D45BC70-92F9-E547-9B4E-27F2B2D31AE5}"/>
              </a:ext>
            </a:extLst>
          </p:cNvPr>
          <p:cNvSpPr txBox="1"/>
          <p:nvPr userDrawn="1"/>
        </p:nvSpPr>
        <p:spPr>
          <a:xfrm>
            <a:off x="539750" y="4845050"/>
            <a:ext cx="8278813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de-DE" sz="1200" b="1" spc="600" dirty="0">
                <a:solidFill>
                  <a:schemeClr val="accent1"/>
                </a:solidFill>
                <a:latin typeface="+mj-lt"/>
              </a:rPr>
              <a:t>Landesverband Niedersachsen-Ostwestfalen-Sachsen-Anhalt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6" r:id="rId2"/>
    <p:sldLayoutId id="2147483685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6" r:id="rId9"/>
    <p:sldLayoutId id="2147483682" r:id="rId10"/>
    <p:sldLayoutId id="2147483683" r:id="rId11"/>
  </p:sldLayoutIdLst>
  <p:transition spd="slow">
    <p:fade/>
  </p:transition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2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2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2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2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2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A800E4AB-2C1B-C341-980B-EE887A6EAE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575939">
            <a:off x="4061711" y="668476"/>
            <a:ext cx="4677144" cy="13716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de-DE" dirty="0"/>
              <a:t>Infos und Bilder</a:t>
            </a:r>
          </a:p>
        </p:txBody>
      </p:sp>
      <p:sp>
        <p:nvSpPr>
          <p:cNvPr id="7171" name="Untertitel 8">
            <a:extLst>
              <a:ext uri="{FF2B5EF4-FFF2-40B4-BE49-F238E27FC236}">
                <a16:creationId xmlns:a16="http://schemas.microsoft.com/office/drawing/2014/main" id="{0A715EF2-0769-564E-BA3C-34D7AF92F8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528" y="3219822"/>
            <a:ext cx="6768752" cy="1440160"/>
          </a:xfrm>
        </p:spPr>
        <p:txBody>
          <a:bodyPr/>
          <a:lstStyle/>
          <a:p>
            <a:pPr marR="0"/>
            <a:r>
              <a:rPr lang="de-DE" altLang="de-DE" dirty="0"/>
              <a:t>Das war der Landesverbandsrat</a:t>
            </a:r>
          </a:p>
          <a:p>
            <a:pPr marR="0"/>
            <a:r>
              <a:rPr lang="de-DE" altLang="de-DE" dirty="0"/>
              <a:t>2019 in Herford</a:t>
            </a:r>
          </a:p>
          <a:p>
            <a:pPr marR="0"/>
            <a:r>
              <a:rPr lang="de-DE" altLang="de-DE" dirty="0"/>
              <a:t>Information zum Landesverbandssonntag</a:t>
            </a:r>
          </a:p>
        </p:txBody>
      </p:sp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29B61F7B-DCAA-1A40-811B-DAE78728C364}"/>
              </a:ext>
            </a:extLst>
          </p:cNvPr>
          <p:cNvSpPr/>
          <p:nvPr/>
        </p:nvSpPr>
        <p:spPr>
          <a:xfrm rot="21143485">
            <a:off x="227923" y="461782"/>
            <a:ext cx="672530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de-DE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" charset="0"/>
              </a:rPr>
              <a:t>WIR.ECHT.SCHARF.</a:t>
            </a:r>
          </a:p>
        </p:txBody>
      </p:sp>
      <p:sp>
        <p:nvSpPr>
          <p:cNvPr id="9218" name="Textfeld 1">
            <a:extLst>
              <a:ext uri="{FF2B5EF4-FFF2-40B4-BE49-F238E27FC236}">
                <a16:creationId xmlns:a16="http://schemas.microsoft.com/office/drawing/2014/main" id="{A80B29BC-70DD-4842-99CA-BE5F6C1375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128" y="4450674"/>
            <a:ext cx="60708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dirty="0"/>
              <a:t>Pastor Johannes Fähndrich gibt einen „Schlüsselimpuls“</a:t>
            </a:r>
          </a:p>
        </p:txBody>
      </p:sp>
      <p:pic>
        <p:nvPicPr>
          <p:cNvPr id="4" name="Grafik 3" descr="Ein Bild, das Person, Wand, Mann, drinnen enthält.&#10;&#10;Automatisch generierte Beschreibung">
            <a:extLst>
              <a:ext uri="{FF2B5EF4-FFF2-40B4-BE49-F238E27FC236}">
                <a16:creationId xmlns:a16="http://schemas.microsoft.com/office/drawing/2014/main" id="{9D0A624A-6BAB-7D4E-ACA9-E5CC46541C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11658">
            <a:off x="467544" y="2013878"/>
            <a:ext cx="3168352" cy="2111906"/>
          </a:xfrm>
          <a:prstGeom prst="rect">
            <a:avLst/>
          </a:prstGeom>
        </p:spPr>
      </p:pic>
      <p:pic>
        <p:nvPicPr>
          <p:cNvPr id="6" name="Grafik 5" descr="Ein Bild, das Person, drinnen, Decke, Wand enthält.&#10;&#10;Automatisch generierte Beschreibung">
            <a:extLst>
              <a:ext uri="{FF2B5EF4-FFF2-40B4-BE49-F238E27FC236}">
                <a16:creationId xmlns:a16="http://schemas.microsoft.com/office/drawing/2014/main" id="{4E7C9AC8-28D9-6B43-83C3-0E83D06FBC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5780" y="1131589"/>
            <a:ext cx="4860578" cy="324038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 descr="Ein Bild, das Person, drinnen, Wand, Tisch enthält.&#10;&#10;Automatisch generierte Beschreibung">
            <a:extLst>
              <a:ext uri="{FF2B5EF4-FFF2-40B4-BE49-F238E27FC236}">
                <a16:creationId xmlns:a16="http://schemas.microsoft.com/office/drawing/2014/main" id="{121DA841-1569-6F43-8528-0DEFEE42C9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0911">
            <a:off x="4664238" y="1624251"/>
            <a:ext cx="4073649" cy="2715766"/>
          </a:xfrm>
          <a:prstGeom prst="rect">
            <a:avLst/>
          </a:prstGeo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29B61F7B-DCAA-1A40-811B-DAE78728C364}"/>
              </a:ext>
            </a:extLst>
          </p:cNvPr>
          <p:cNvSpPr/>
          <p:nvPr/>
        </p:nvSpPr>
        <p:spPr>
          <a:xfrm rot="21143485">
            <a:off x="394191" y="581448"/>
            <a:ext cx="7571111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de-DE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" charset="0"/>
              </a:rPr>
              <a:t>Vorstellung und Arbeit</a:t>
            </a:r>
          </a:p>
        </p:txBody>
      </p:sp>
      <p:sp>
        <p:nvSpPr>
          <p:cNvPr id="9218" name="Textfeld 1">
            <a:extLst>
              <a:ext uri="{FF2B5EF4-FFF2-40B4-BE49-F238E27FC236}">
                <a16:creationId xmlns:a16="http://schemas.microsoft.com/office/drawing/2014/main" id="{A80B29BC-70DD-4842-99CA-BE5F6C1375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3429" y="4515966"/>
            <a:ext cx="676345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dirty="0"/>
              <a:t>Sechs Schlüsselfunktionen / Arbeit an Ideen, sie voranzubringen </a:t>
            </a:r>
          </a:p>
        </p:txBody>
      </p:sp>
      <p:pic>
        <p:nvPicPr>
          <p:cNvPr id="5" name="Grafik 4" descr="Ein Bild, das Person, drinnen, Mann, stehend enthält.&#10;&#10;Automatisch generierte Beschreibung">
            <a:extLst>
              <a:ext uri="{FF2B5EF4-FFF2-40B4-BE49-F238E27FC236}">
                <a16:creationId xmlns:a16="http://schemas.microsoft.com/office/drawing/2014/main" id="{C3CB50BD-9A7C-E24D-908B-FB39D66F69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01" y="2000359"/>
            <a:ext cx="3641601" cy="2427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918926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Wand, drinnen, Person, Mann enthält.&#10;&#10;Automatisch generierte Beschreibung">
            <a:extLst>
              <a:ext uri="{FF2B5EF4-FFF2-40B4-BE49-F238E27FC236}">
                <a16:creationId xmlns:a16="http://schemas.microsoft.com/office/drawing/2014/main" id="{66DBACC7-1871-F74D-AA52-A0688ADA83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8415">
            <a:off x="5276501" y="1671337"/>
            <a:ext cx="3453826" cy="2302551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A96594BC-63B9-5342-BC89-D8F636F833A0}"/>
              </a:ext>
            </a:extLst>
          </p:cNvPr>
          <p:cNvSpPr/>
          <p:nvPr/>
        </p:nvSpPr>
        <p:spPr>
          <a:xfrm rot="21293902">
            <a:off x="207805" y="295259"/>
            <a:ext cx="7417415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de-DE" sz="36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" charset="0"/>
              </a:rPr>
              <a:t>Schlüsselfunktionen zum </a:t>
            </a:r>
          </a:p>
          <a:p>
            <a:pPr algn="ctr" eaLnBrk="1" hangingPunct="1">
              <a:defRPr/>
            </a:pPr>
            <a:r>
              <a:rPr lang="de-DE" sz="36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" charset="0"/>
              </a:rPr>
              <a:t>Mitnehmen und weiterentwickeln</a:t>
            </a:r>
          </a:p>
        </p:txBody>
      </p:sp>
      <p:pic>
        <p:nvPicPr>
          <p:cNvPr id="9" name="Grafik 8" descr="Ein Bild, das Foto, verschieden enthält.&#10;&#10;Automatisch generierte Beschreibung">
            <a:extLst>
              <a:ext uri="{FF2B5EF4-FFF2-40B4-BE49-F238E27FC236}">
                <a16:creationId xmlns:a16="http://schemas.microsoft.com/office/drawing/2014/main" id="{ED3AC520-03B4-7543-9938-2CC87B2891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635646"/>
            <a:ext cx="2358876" cy="3147814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81A7E82C-1EC1-C24D-BD22-AD9D7E4B3246}"/>
              </a:ext>
            </a:extLst>
          </p:cNvPr>
          <p:cNvSpPr txBox="1"/>
          <p:nvPr/>
        </p:nvSpPr>
        <p:spPr>
          <a:xfrm>
            <a:off x="4283968" y="4299942"/>
            <a:ext cx="3480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Als Würfel, Kreuz oder Poster ...</a:t>
            </a:r>
          </a:p>
        </p:txBody>
      </p:sp>
    </p:spTree>
    <p:extLst>
      <p:ext uri="{BB962C8B-B14F-4D97-AF65-F5344CB8AC3E}">
        <p14:creationId xmlns:p14="http://schemas.microsoft.com/office/powerpoint/2010/main" val="4149504615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085D9D9E-5D58-8C4B-B2A4-820FFF0CBE03}"/>
              </a:ext>
            </a:extLst>
          </p:cNvPr>
          <p:cNvSpPr/>
          <p:nvPr/>
        </p:nvSpPr>
        <p:spPr>
          <a:xfrm>
            <a:off x="1835696" y="339502"/>
            <a:ext cx="518642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de-DE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" charset="0"/>
              </a:rPr>
              <a:t>Verhandlungen</a:t>
            </a:r>
          </a:p>
        </p:txBody>
      </p:sp>
      <p:sp>
        <p:nvSpPr>
          <p:cNvPr id="10242" name="Inhaltsplatzhalter 6">
            <a:extLst>
              <a:ext uri="{FF2B5EF4-FFF2-40B4-BE49-F238E27FC236}">
                <a16:creationId xmlns:a16="http://schemas.microsoft.com/office/drawing/2014/main" id="{025A0058-8166-4441-92A2-C0568B9F4C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262832"/>
            <a:ext cx="3610744" cy="3445790"/>
          </a:xfrm>
        </p:spPr>
        <p:txBody>
          <a:bodyPr/>
          <a:lstStyle/>
          <a:p>
            <a:r>
              <a:rPr lang="de-DE" altLang="de-DE" sz="2400" dirty="0"/>
              <a:t>Konstituierung mit </a:t>
            </a:r>
          </a:p>
          <a:p>
            <a:pPr lvl="1"/>
            <a:r>
              <a:rPr lang="de-DE" altLang="de-DE" sz="2000"/>
              <a:t>118 </a:t>
            </a:r>
            <a:r>
              <a:rPr lang="de-DE" altLang="de-DE" sz="2000" dirty="0"/>
              <a:t>Abgeordneten </a:t>
            </a:r>
          </a:p>
          <a:p>
            <a:pPr lvl="1"/>
            <a:r>
              <a:rPr lang="de-DE" altLang="de-DE" sz="2000" dirty="0"/>
              <a:t>Ca. 30 Gästen, u.a.</a:t>
            </a:r>
          </a:p>
          <a:p>
            <a:r>
              <a:rPr lang="de-DE" altLang="de-DE" sz="2400" dirty="0"/>
              <a:t>Finanzverantwortliche</a:t>
            </a:r>
          </a:p>
          <a:p>
            <a:pPr lvl="1"/>
            <a:r>
              <a:rPr lang="de-DE" altLang="de-DE" sz="2000" dirty="0"/>
              <a:t>Abschied: Eva-Maria Ruppert nach 8 Jahren – DANKE!</a:t>
            </a:r>
          </a:p>
          <a:p>
            <a:pPr lvl="1"/>
            <a:r>
              <a:rPr lang="de-DE" altLang="de-DE" sz="2000" dirty="0"/>
              <a:t>NEU: Ursula </a:t>
            </a:r>
            <a:r>
              <a:rPr lang="de-DE" altLang="de-DE" sz="2000" dirty="0" err="1"/>
              <a:t>Kassühlke</a:t>
            </a:r>
            <a:r>
              <a:rPr lang="de-DE" altLang="de-DE" sz="2000" dirty="0"/>
              <a:t>, Northeim </a:t>
            </a:r>
          </a:p>
          <a:p>
            <a:pPr lvl="1"/>
            <a:endParaRPr lang="de-DE" altLang="de-DE" sz="2000" dirty="0"/>
          </a:p>
        </p:txBody>
      </p:sp>
      <p:pic>
        <p:nvPicPr>
          <p:cNvPr id="4" name="Grafik 3" descr="Ein Bild, das Person, Brille, Frau, drinnen enthält.&#10;&#10;Automatisch generierte Beschreibung">
            <a:extLst>
              <a:ext uri="{FF2B5EF4-FFF2-40B4-BE49-F238E27FC236}">
                <a16:creationId xmlns:a16="http://schemas.microsoft.com/office/drawing/2014/main" id="{7583D2CC-AD5A-2444-B3C9-5124EF81E9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419622"/>
            <a:ext cx="2022770" cy="2736304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DDB86BA6-717E-434F-BA2D-29C332A1E21E}"/>
              </a:ext>
            </a:extLst>
          </p:cNvPr>
          <p:cNvSpPr txBox="1"/>
          <p:nvPr/>
        </p:nvSpPr>
        <p:spPr>
          <a:xfrm>
            <a:off x="4211960" y="4312716"/>
            <a:ext cx="4857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/>
              <a:t>Uschi </a:t>
            </a:r>
            <a:r>
              <a:rPr lang="de-DE" i="1" dirty="0" err="1"/>
              <a:t>Kassühlke</a:t>
            </a:r>
            <a:r>
              <a:rPr lang="de-DE" i="1" dirty="0"/>
              <a:t>: „Buchhaltung ist mein Ding“</a:t>
            </a:r>
          </a:p>
        </p:txBody>
      </p:sp>
    </p:spTree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02D0C141-80E3-F940-B5B7-7836E6E95E9A}"/>
              </a:ext>
            </a:extLst>
          </p:cNvPr>
          <p:cNvSpPr/>
          <p:nvPr/>
        </p:nvSpPr>
        <p:spPr>
          <a:xfrm>
            <a:off x="1835696" y="339502"/>
            <a:ext cx="518642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de-DE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" charset="0"/>
              </a:rPr>
              <a:t>Verhandlungen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ACB2B8F5-61F2-4641-A6DD-9BCF11DBBD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50975"/>
            <a:ext cx="4259263" cy="3292475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de-DE" dirty="0"/>
              <a:t>Kassenbericht 2018: geprüft und Entlastung erteilt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de-DE" dirty="0"/>
              <a:t>Haushalt 2019: vorgestellt und angenommen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de-DE" dirty="0"/>
              <a:t>Mitgliedsbeitrag 2020 und 2021 beschlossen: 27€ pro Gemeindemitglied</a:t>
            </a:r>
          </a:p>
        </p:txBody>
      </p:sp>
    </p:spTree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FB3BD32A-59AC-704C-A143-9FDF922F4A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19091"/>
          <a:stretch/>
        </p:blipFill>
        <p:spPr>
          <a:xfrm>
            <a:off x="3419872" y="648078"/>
            <a:ext cx="5541221" cy="415591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B815125-365D-2047-81BA-160D912AE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302231"/>
            <a:ext cx="2936963" cy="1008731"/>
          </a:xfrm>
        </p:spPr>
        <p:txBody>
          <a:bodyPr>
            <a:normAutofit/>
          </a:bodyPr>
          <a:lstStyle/>
          <a:p>
            <a:r>
              <a:rPr lang="de-DE" sz="2400" dirty="0"/>
              <a:t>MDR - Freikirchlicher Senderbeauftragter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0E802E41-AB39-DB45-BF9C-13B754BA8F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672" y="1419622"/>
            <a:ext cx="3786272" cy="3384375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de-DE" sz="2400" dirty="0"/>
              <a:t>EINZIGER Freikirchlicher Senderbeauftragter in ganz Deutschland!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de-DE" sz="2400" dirty="0"/>
              <a:t>Drei Landesverbände erbringen den Beitrag des Bundes Evangelisch-Freikirchlicher Gemeinden 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de-DE" sz="2400" dirty="0"/>
              <a:t>für NOSA ca. 2000€ pro Jahr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de-DE" sz="2400" dirty="0"/>
              <a:t>Gegenfinanzierung aus der Ratskollekte und der Kollekte des Landesverbandssonntags</a:t>
            </a:r>
          </a:p>
        </p:txBody>
      </p:sp>
    </p:spTree>
    <p:extLst>
      <p:ext uri="{BB962C8B-B14F-4D97-AF65-F5344CB8AC3E}">
        <p14:creationId xmlns:p14="http://schemas.microsoft.com/office/powerpoint/2010/main" val="412626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744BAF9A-087F-1C48-B9FE-0A02DF7DA6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380" y="2400439"/>
            <a:ext cx="3226914" cy="2420185"/>
          </a:xfrm>
          <a:prstGeom prst="rect">
            <a:avLst/>
          </a:prstGeo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ED7FFA95-71DE-644F-A393-6D35376BB73F}"/>
              </a:ext>
            </a:extLst>
          </p:cNvPr>
          <p:cNvSpPr/>
          <p:nvPr/>
        </p:nvSpPr>
        <p:spPr>
          <a:xfrm>
            <a:off x="2585589" y="0"/>
            <a:ext cx="426270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de-DE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" charset="0"/>
              </a:rPr>
              <a:t>Baukollekte	 </a:t>
            </a:r>
          </a:p>
        </p:txBody>
      </p:sp>
      <p:sp>
        <p:nvSpPr>
          <p:cNvPr id="17410" name="Inhaltsplatzhalter 5">
            <a:extLst>
              <a:ext uri="{FF2B5EF4-FFF2-40B4-BE49-F238E27FC236}">
                <a16:creationId xmlns:a16="http://schemas.microsoft.com/office/drawing/2014/main" id="{3A36E40B-E535-E94C-BF90-6023E285CE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470" y="1131590"/>
            <a:ext cx="4007522" cy="3292475"/>
          </a:xfrm>
        </p:spPr>
        <p:txBody>
          <a:bodyPr/>
          <a:lstStyle/>
          <a:p>
            <a:r>
              <a:rPr lang="de-DE" altLang="de-DE" dirty="0"/>
              <a:t>Für EINE Gemeinde!</a:t>
            </a:r>
          </a:p>
          <a:p>
            <a:r>
              <a:rPr lang="de-DE" altLang="de-DE" dirty="0"/>
              <a:t>Baukollekte 2018: Holzminden dankt!</a:t>
            </a:r>
          </a:p>
          <a:p>
            <a:r>
              <a:rPr lang="de-DE" altLang="de-DE" dirty="0"/>
              <a:t>Baukollekte 2019: Einbeck</a:t>
            </a:r>
          </a:p>
          <a:p>
            <a:r>
              <a:rPr lang="de-DE" altLang="de-DE" dirty="0"/>
              <a:t>Baukollekte 2020: Isernhagen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20030C6-4C9C-E645-B083-23F49D079B2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5" t="8750"/>
          <a:stretch/>
        </p:blipFill>
        <p:spPr>
          <a:xfrm>
            <a:off x="5625119" y="920552"/>
            <a:ext cx="3055360" cy="2121256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11E8F882-0EDE-7342-906C-01B3073E0468}"/>
              </a:ext>
            </a:extLst>
          </p:cNvPr>
          <p:cNvSpPr txBox="1"/>
          <p:nvPr/>
        </p:nvSpPr>
        <p:spPr>
          <a:xfrm>
            <a:off x="3682696" y="4409691"/>
            <a:ext cx="3884846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dirty="0"/>
              <a:t>Sanierung Fachwerkgebäude Einbeck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feld 1">
            <a:extLst>
              <a:ext uri="{FF2B5EF4-FFF2-40B4-BE49-F238E27FC236}">
                <a16:creationId xmlns:a16="http://schemas.microsoft.com/office/drawing/2014/main" id="{CFBADFA3-28BC-6C40-A3F2-D038DDB417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2139950"/>
            <a:ext cx="6196013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3200"/>
              <a:t>Alle Infos und mehr unter:</a:t>
            </a:r>
          </a:p>
          <a:p>
            <a:pPr eaLnBrk="1" hangingPunct="1"/>
            <a:r>
              <a:rPr lang="de-DE" altLang="de-DE" sz="3200"/>
              <a:t>www.baptisten-niedersachsen.de</a:t>
            </a:r>
          </a:p>
        </p:txBody>
      </p:sp>
    </p:spTree>
  </p:cSld>
  <p:clrMapOvr>
    <a:masterClrMapping/>
  </p:clrMapOvr>
  <p:transition spd="slow">
    <p:fad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yperion">
  <a:themeElements>
    <a:clrScheme name="Hyperion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Hyperion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yperio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Hyperion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Hyperion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0</TotalTime>
  <Words>189</Words>
  <Application>Microsoft Macintosh PowerPoint</Application>
  <PresentationFormat>Bildschirmpräsentation (16:9)</PresentationFormat>
  <Paragraphs>40</Paragraphs>
  <Slides>9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5" baseType="lpstr">
      <vt:lpstr>Arial</vt:lpstr>
      <vt:lpstr>Calibri</vt:lpstr>
      <vt:lpstr>Constantia</vt:lpstr>
      <vt:lpstr>Wingdings</vt:lpstr>
      <vt:lpstr>Wingdings 2</vt:lpstr>
      <vt:lpstr>Hyperion</vt:lpstr>
      <vt:lpstr>Infos und Bilder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MDR - Freikirchlicher Senderbeauftragter</vt:lpstr>
      <vt:lpstr>PowerPoint-Präsentation</vt:lpstr>
      <vt:lpstr>PowerPoint-Präsentation</vt:lpstr>
    </vt:vector>
  </TitlesOfParts>
  <Manager/>
  <Company>EFG SIGE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Hetrzlich willkommen!</dc:title>
  <dc:subject/>
  <dc:creator>Jürgen Tischler</dc:creator>
  <cp:keywords/>
  <dc:description/>
  <cp:lastModifiedBy>Jürgen Tischler</cp:lastModifiedBy>
  <cp:revision>91</cp:revision>
  <cp:lastPrinted>2017-04-01T20:25:39Z</cp:lastPrinted>
  <dcterms:created xsi:type="dcterms:W3CDTF">2006-11-23T11:24:36Z</dcterms:created>
  <dcterms:modified xsi:type="dcterms:W3CDTF">2019-03-30T21:10:14Z</dcterms:modified>
  <cp:category/>
</cp:coreProperties>
</file>