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261" r:id="rId1"/>
    <p:sldMasterId id="2147484274" r:id="rId2"/>
    <p:sldMasterId id="2147484287" r:id="rId3"/>
    <p:sldMasterId id="2147484301" r:id="rId4"/>
  </p:sldMasterIdLst>
  <p:notesMasterIdLst>
    <p:notesMasterId r:id="rId28"/>
  </p:notesMasterIdLst>
  <p:handoutMasterIdLst>
    <p:handoutMasterId r:id="rId29"/>
  </p:handoutMasterIdLst>
  <p:sldIdLst>
    <p:sldId id="256" r:id="rId5"/>
    <p:sldId id="269" r:id="rId6"/>
    <p:sldId id="277" r:id="rId7"/>
    <p:sldId id="289" r:id="rId8"/>
    <p:sldId id="288" r:id="rId9"/>
    <p:sldId id="258" r:id="rId10"/>
    <p:sldId id="275" r:id="rId11"/>
    <p:sldId id="259" r:id="rId12"/>
    <p:sldId id="260" r:id="rId13"/>
    <p:sldId id="276" r:id="rId14"/>
    <p:sldId id="261" r:id="rId15"/>
    <p:sldId id="263" r:id="rId16"/>
    <p:sldId id="264" r:id="rId17"/>
    <p:sldId id="286" r:id="rId18"/>
    <p:sldId id="280" r:id="rId19"/>
    <p:sldId id="281" r:id="rId20"/>
    <p:sldId id="282" r:id="rId21"/>
    <p:sldId id="267" r:id="rId22"/>
    <p:sldId id="283" r:id="rId23"/>
    <p:sldId id="284" r:id="rId24"/>
    <p:sldId id="285" r:id="rId25"/>
    <p:sldId id="287" r:id="rId26"/>
    <p:sldId id="278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anose="020B0604020202020204" pitchFamily="34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anose="020B0604020202020204" pitchFamily="34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anose="020B0604020202020204" pitchFamily="34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anose="020B0604020202020204" pitchFamily="34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anose="020B0604020202020204" pitchFamily="34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 Narrow" panose="020B0604020202020204" pitchFamily="34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 Narrow" panose="020B0604020202020204" pitchFamily="34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 Narrow" panose="020B0604020202020204" pitchFamily="34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 Narrow" panose="020B0604020202020204" pitchFamily="34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95" autoAdjust="0"/>
    <p:restoredTop sz="95238" autoAdjust="0"/>
  </p:normalViewPr>
  <p:slideViewPr>
    <p:cSldViewPr>
      <p:cViewPr varScale="1">
        <p:scale>
          <a:sx n="122" d="100"/>
          <a:sy n="122" d="100"/>
        </p:scale>
        <p:origin x="132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6C913B-2495-491D-9A2C-0021800BFC8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909521D-ABFC-486D-B5F1-A9AF48D6EFFE}">
      <dgm:prSet phldrT="[Text]"/>
      <dgm:spPr>
        <a:solidFill>
          <a:srgbClr val="EEB500"/>
        </a:solidFill>
      </dgm:spPr>
      <dgm:t>
        <a:bodyPr/>
        <a:lstStyle/>
        <a:p>
          <a:r>
            <a:rPr lang="de-DE" dirty="0"/>
            <a:t>Projekte begleiten</a:t>
          </a:r>
        </a:p>
      </dgm:t>
    </dgm:pt>
    <dgm:pt modelId="{BFAE7230-17C6-4EF8-8F86-9B54412FEE0F}" type="parTrans" cxnId="{8DAD0343-C585-4E2C-8A12-F25FD9F709F1}">
      <dgm:prSet/>
      <dgm:spPr/>
      <dgm:t>
        <a:bodyPr/>
        <a:lstStyle/>
        <a:p>
          <a:endParaRPr lang="de-DE"/>
        </a:p>
      </dgm:t>
    </dgm:pt>
    <dgm:pt modelId="{B3CC937A-E110-4070-A249-7C90B4CBD254}" type="sibTrans" cxnId="{8DAD0343-C585-4E2C-8A12-F25FD9F709F1}">
      <dgm:prSet/>
      <dgm:spPr/>
      <dgm:t>
        <a:bodyPr/>
        <a:lstStyle/>
        <a:p>
          <a:endParaRPr lang="de-DE"/>
        </a:p>
      </dgm:t>
    </dgm:pt>
    <dgm:pt modelId="{E9C609DA-F682-4E98-937A-FEC151D4427B}">
      <dgm:prSet phldrT="[Text]"/>
      <dgm:spPr/>
      <dgm:t>
        <a:bodyPr/>
        <a:lstStyle/>
        <a:p>
          <a:r>
            <a:rPr lang="de-DE" dirty="0"/>
            <a:t>Kompetenzen stärken</a:t>
          </a:r>
        </a:p>
      </dgm:t>
    </dgm:pt>
    <dgm:pt modelId="{13B2BE93-0318-48EB-B3C9-48D06DD9EEF8}" type="sibTrans" cxnId="{82A5FED5-1515-436F-A946-66236EE84E73}">
      <dgm:prSet/>
      <dgm:spPr/>
      <dgm:t>
        <a:bodyPr/>
        <a:lstStyle/>
        <a:p>
          <a:endParaRPr lang="de-DE"/>
        </a:p>
      </dgm:t>
    </dgm:pt>
    <dgm:pt modelId="{A94819DF-8A8B-4B90-96EE-A844CD6F3AB3}" type="parTrans" cxnId="{82A5FED5-1515-436F-A946-66236EE84E73}">
      <dgm:prSet/>
      <dgm:spPr/>
      <dgm:t>
        <a:bodyPr/>
        <a:lstStyle/>
        <a:p>
          <a:endParaRPr lang="de-DE"/>
        </a:p>
      </dgm:t>
    </dgm:pt>
    <dgm:pt modelId="{0A183DE6-5FAF-416C-BB4B-AF0CBF1E1C3E}">
      <dgm:prSet phldrT="[Text]"/>
      <dgm:spPr>
        <a:solidFill>
          <a:srgbClr val="00B050"/>
        </a:solidFill>
      </dgm:spPr>
      <dgm:t>
        <a:bodyPr/>
        <a:lstStyle/>
        <a:p>
          <a:r>
            <a:rPr lang="de-DE" dirty="0"/>
            <a:t>Visionen schärfen	</a:t>
          </a:r>
        </a:p>
      </dgm:t>
    </dgm:pt>
    <dgm:pt modelId="{1964389B-FEF1-49CB-A604-3CDDA5211B92}" type="sibTrans" cxnId="{5E6FD3B9-CD49-48B6-8C35-C6293EA891C1}">
      <dgm:prSet/>
      <dgm:spPr/>
      <dgm:t>
        <a:bodyPr/>
        <a:lstStyle/>
        <a:p>
          <a:endParaRPr lang="de-DE"/>
        </a:p>
      </dgm:t>
    </dgm:pt>
    <dgm:pt modelId="{41ECE47D-DE03-4620-9868-CBD0915A2A79}" type="parTrans" cxnId="{5E6FD3B9-CD49-48B6-8C35-C6293EA891C1}">
      <dgm:prSet/>
      <dgm:spPr/>
      <dgm:t>
        <a:bodyPr/>
        <a:lstStyle/>
        <a:p>
          <a:endParaRPr lang="de-DE"/>
        </a:p>
      </dgm:t>
    </dgm:pt>
    <dgm:pt modelId="{64E56C17-4F56-45BC-AC10-5705D6C7ED0F}" type="pres">
      <dgm:prSet presAssocID="{FC6C913B-2495-491D-9A2C-0021800BFC89}" presName="Name0" presStyleCnt="0">
        <dgm:presLayoutVars>
          <dgm:dir/>
          <dgm:animLvl val="lvl"/>
          <dgm:resizeHandles val="exact"/>
        </dgm:presLayoutVars>
      </dgm:prSet>
      <dgm:spPr/>
    </dgm:pt>
    <dgm:pt modelId="{B2E1BFF8-05CF-4D03-9B46-9507F8A0608B}" type="pres">
      <dgm:prSet presAssocID="{0A183DE6-5FAF-416C-BB4B-AF0CBF1E1C3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34084BE-FF5E-487D-AA72-B46AB36D3B99}" type="pres">
      <dgm:prSet presAssocID="{1964389B-FEF1-49CB-A604-3CDDA5211B92}" presName="parTxOnlySpace" presStyleCnt="0"/>
      <dgm:spPr/>
    </dgm:pt>
    <dgm:pt modelId="{68D3D472-EAE9-4EDD-96DB-DD110E4239B0}" type="pres">
      <dgm:prSet presAssocID="{E9C609DA-F682-4E98-937A-FEC151D4427B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C63AEA6-11BA-4656-A62D-4CA69F3E3EF3}" type="pres">
      <dgm:prSet presAssocID="{13B2BE93-0318-48EB-B3C9-48D06DD9EEF8}" presName="parTxOnlySpace" presStyleCnt="0"/>
      <dgm:spPr/>
    </dgm:pt>
    <dgm:pt modelId="{8AC79713-C918-499D-963F-434E172E4F9F}" type="pres">
      <dgm:prSet presAssocID="{0909521D-ABFC-486D-B5F1-A9AF48D6EFF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DAD0343-C585-4E2C-8A12-F25FD9F709F1}" srcId="{FC6C913B-2495-491D-9A2C-0021800BFC89}" destId="{0909521D-ABFC-486D-B5F1-A9AF48D6EFFE}" srcOrd="2" destOrd="0" parTransId="{BFAE7230-17C6-4EF8-8F86-9B54412FEE0F}" sibTransId="{B3CC937A-E110-4070-A249-7C90B4CBD254}"/>
    <dgm:cxn modelId="{0DD0FF8C-6314-DD4F-A984-D54620395F3D}" type="presOf" srcId="{0909521D-ABFC-486D-B5F1-A9AF48D6EFFE}" destId="{8AC79713-C918-499D-963F-434E172E4F9F}" srcOrd="0" destOrd="0" presId="urn:microsoft.com/office/officeart/2005/8/layout/chevron1"/>
    <dgm:cxn modelId="{723110AC-7B3A-C145-981F-C03D6A3B3FFB}" type="presOf" srcId="{FC6C913B-2495-491D-9A2C-0021800BFC89}" destId="{64E56C17-4F56-45BC-AC10-5705D6C7ED0F}" srcOrd="0" destOrd="0" presId="urn:microsoft.com/office/officeart/2005/8/layout/chevron1"/>
    <dgm:cxn modelId="{5E6FD3B9-CD49-48B6-8C35-C6293EA891C1}" srcId="{FC6C913B-2495-491D-9A2C-0021800BFC89}" destId="{0A183DE6-5FAF-416C-BB4B-AF0CBF1E1C3E}" srcOrd="0" destOrd="0" parTransId="{41ECE47D-DE03-4620-9868-CBD0915A2A79}" sibTransId="{1964389B-FEF1-49CB-A604-3CDDA5211B92}"/>
    <dgm:cxn modelId="{82A5FED5-1515-436F-A946-66236EE84E73}" srcId="{FC6C913B-2495-491D-9A2C-0021800BFC89}" destId="{E9C609DA-F682-4E98-937A-FEC151D4427B}" srcOrd="1" destOrd="0" parTransId="{A94819DF-8A8B-4B90-96EE-A844CD6F3AB3}" sibTransId="{13B2BE93-0318-48EB-B3C9-48D06DD9EEF8}"/>
    <dgm:cxn modelId="{8B482ADC-40E0-A644-9ACA-E4F2543DE8ED}" type="presOf" srcId="{0A183DE6-5FAF-416C-BB4B-AF0CBF1E1C3E}" destId="{B2E1BFF8-05CF-4D03-9B46-9507F8A0608B}" srcOrd="0" destOrd="0" presId="urn:microsoft.com/office/officeart/2005/8/layout/chevron1"/>
    <dgm:cxn modelId="{4111EBF7-CD76-4846-8708-7C3A370AF9BE}" type="presOf" srcId="{E9C609DA-F682-4E98-937A-FEC151D4427B}" destId="{68D3D472-EAE9-4EDD-96DB-DD110E4239B0}" srcOrd="0" destOrd="0" presId="urn:microsoft.com/office/officeart/2005/8/layout/chevron1"/>
    <dgm:cxn modelId="{B252EB5F-BF8D-CF4E-AFAF-C20644AAEA28}" type="presParOf" srcId="{64E56C17-4F56-45BC-AC10-5705D6C7ED0F}" destId="{B2E1BFF8-05CF-4D03-9B46-9507F8A0608B}" srcOrd="0" destOrd="0" presId="urn:microsoft.com/office/officeart/2005/8/layout/chevron1"/>
    <dgm:cxn modelId="{154602FC-9A22-3A48-973E-0E46A892DF6E}" type="presParOf" srcId="{64E56C17-4F56-45BC-AC10-5705D6C7ED0F}" destId="{F34084BE-FF5E-487D-AA72-B46AB36D3B99}" srcOrd="1" destOrd="0" presId="urn:microsoft.com/office/officeart/2005/8/layout/chevron1"/>
    <dgm:cxn modelId="{6AA16066-36D2-544A-90DF-D5E0C1A5B70B}" type="presParOf" srcId="{64E56C17-4F56-45BC-AC10-5705D6C7ED0F}" destId="{68D3D472-EAE9-4EDD-96DB-DD110E4239B0}" srcOrd="2" destOrd="0" presId="urn:microsoft.com/office/officeart/2005/8/layout/chevron1"/>
    <dgm:cxn modelId="{C772561A-D99A-9E41-8AE4-754490076365}" type="presParOf" srcId="{64E56C17-4F56-45BC-AC10-5705D6C7ED0F}" destId="{1C63AEA6-11BA-4656-A62D-4CA69F3E3EF3}" srcOrd="3" destOrd="0" presId="urn:microsoft.com/office/officeart/2005/8/layout/chevron1"/>
    <dgm:cxn modelId="{0FC1AB3A-2725-534F-A7DF-3B9D8C744D75}" type="presParOf" srcId="{64E56C17-4F56-45BC-AC10-5705D6C7ED0F}" destId="{8AC79713-C918-499D-963F-434E172E4F9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120B9E-B8CE-6D46-B327-F4D86A02867B}" type="doc">
      <dgm:prSet loTypeId="urn:microsoft.com/office/officeart/2005/8/layout/hierarchy5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F402D2C-D7B5-4C41-B743-857A46455214}">
      <dgm:prSet phldrT="[Text]" custT="1"/>
      <dgm:spPr/>
      <dgm:t>
        <a:bodyPr/>
        <a:lstStyle/>
        <a:p>
          <a:r>
            <a:rPr lang="de-DE" sz="2000" dirty="0"/>
            <a:t>Landesverbandsrat </a:t>
          </a:r>
        </a:p>
        <a:p>
          <a:r>
            <a:rPr lang="de-DE" sz="2000"/>
            <a:t>(Abgeordnete)</a:t>
          </a:r>
          <a:endParaRPr lang="de-DE" sz="2000" dirty="0"/>
        </a:p>
      </dgm:t>
    </dgm:pt>
    <dgm:pt modelId="{7BFD2DA1-7711-9C44-9327-AC4AA9386A07}" type="parTrans" cxnId="{66CFDCAC-D522-CA40-A0A3-89D4A2D20D91}">
      <dgm:prSet/>
      <dgm:spPr/>
      <dgm:t>
        <a:bodyPr/>
        <a:lstStyle/>
        <a:p>
          <a:endParaRPr lang="de-DE"/>
        </a:p>
      </dgm:t>
    </dgm:pt>
    <dgm:pt modelId="{A106E102-6DE6-CC4D-A6F7-FC07E2EC8000}" type="sibTrans" cxnId="{66CFDCAC-D522-CA40-A0A3-89D4A2D20D91}">
      <dgm:prSet/>
      <dgm:spPr/>
      <dgm:t>
        <a:bodyPr/>
        <a:lstStyle/>
        <a:p>
          <a:endParaRPr lang="de-DE"/>
        </a:p>
      </dgm:t>
    </dgm:pt>
    <dgm:pt modelId="{6BE42D03-FCB7-A54E-87EA-3B1384273243}">
      <dgm:prSet phldrT="[Text]" custT="1"/>
      <dgm:spPr/>
      <dgm:t>
        <a:bodyPr/>
        <a:lstStyle/>
        <a:p>
          <a:r>
            <a:rPr lang="de-DE" sz="1600" dirty="0"/>
            <a:t>Region Sachsen-Anhalt</a:t>
          </a:r>
        </a:p>
      </dgm:t>
    </dgm:pt>
    <dgm:pt modelId="{97E8FCE9-6913-E94B-88E7-8E0F018BBB40}" type="parTrans" cxnId="{894FC29A-7087-3042-AC8A-BDAB9F6486A4}">
      <dgm:prSet/>
      <dgm:spPr/>
      <dgm:t>
        <a:bodyPr/>
        <a:lstStyle/>
        <a:p>
          <a:endParaRPr lang="de-DE"/>
        </a:p>
      </dgm:t>
    </dgm:pt>
    <dgm:pt modelId="{0A416DBC-C5E4-FB4A-AE04-E98C69F0B3FD}" type="sibTrans" cxnId="{894FC29A-7087-3042-AC8A-BDAB9F6486A4}">
      <dgm:prSet/>
      <dgm:spPr/>
      <dgm:t>
        <a:bodyPr/>
        <a:lstStyle/>
        <a:p>
          <a:endParaRPr lang="de-DE"/>
        </a:p>
      </dgm:t>
    </dgm:pt>
    <dgm:pt modelId="{2AC22475-D5EB-334B-AE74-C65A619C6233}">
      <dgm:prSet phldrT="[Text]" custT="1"/>
      <dgm:spPr/>
      <dgm:t>
        <a:bodyPr/>
        <a:lstStyle/>
        <a:p>
          <a:r>
            <a:rPr lang="de-DE" sz="1600" dirty="0"/>
            <a:t>Region Ost</a:t>
          </a:r>
        </a:p>
      </dgm:t>
    </dgm:pt>
    <dgm:pt modelId="{57637EAC-2C5B-D443-9686-E6DE4A4CD580}" type="parTrans" cxnId="{2BE4EF89-E53C-0749-B797-325B46929F95}">
      <dgm:prSet/>
      <dgm:spPr/>
      <dgm:t>
        <a:bodyPr/>
        <a:lstStyle/>
        <a:p>
          <a:endParaRPr lang="de-DE"/>
        </a:p>
      </dgm:t>
    </dgm:pt>
    <dgm:pt modelId="{3846FFFA-F649-4147-9210-882978C72205}" type="sibTrans" cxnId="{2BE4EF89-E53C-0749-B797-325B46929F95}">
      <dgm:prSet/>
      <dgm:spPr/>
      <dgm:t>
        <a:bodyPr/>
        <a:lstStyle/>
        <a:p>
          <a:endParaRPr lang="de-DE"/>
        </a:p>
      </dgm:t>
    </dgm:pt>
    <dgm:pt modelId="{AD35AB2C-5A51-ED49-B4E7-0FCE5AC59740}">
      <dgm:prSet phldrT="[Text]" custT="1"/>
      <dgm:spPr/>
      <dgm:t>
        <a:bodyPr/>
        <a:lstStyle/>
        <a:p>
          <a:pPr algn="ctr"/>
          <a:endParaRPr lang="de-DE" sz="2000" b="1" dirty="0"/>
        </a:p>
        <a:p>
          <a:pPr algn="ctr"/>
          <a:endParaRPr lang="de-DE" sz="2000" b="1" dirty="0"/>
        </a:p>
        <a:p>
          <a:pPr algn="ctr"/>
          <a:r>
            <a:rPr lang="de-DE" sz="2000" b="1" dirty="0"/>
            <a:t>Leitung</a:t>
          </a:r>
        </a:p>
        <a:p>
          <a:pPr algn="l"/>
          <a:r>
            <a:rPr lang="de-DE" sz="1600" dirty="0"/>
            <a:t>- Leiter/in und Stellvertreter/in</a:t>
          </a:r>
        </a:p>
        <a:p>
          <a:pPr algn="l"/>
          <a:r>
            <a:rPr lang="de-DE" sz="1600" dirty="0"/>
            <a:t>- je zwei MA aus den Regionen</a:t>
          </a:r>
        </a:p>
        <a:p>
          <a:pPr algn="l"/>
          <a:r>
            <a:rPr lang="de-DE" sz="1600" dirty="0"/>
            <a:t>- Finanzverantwortliche/</a:t>
          </a:r>
          <a:r>
            <a:rPr lang="de-DE" sz="1600" dirty="0" err="1"/>
            <a:t>r</a:t>
          </a:r>
          <a:endParaRPr lang="de-DE" sz="1600" dirty="0"/>
        </a:p>
        <a:p>
          <a:pPr algn="l"/>
          <a:r>
            <a:rPr lang="de-DE" sz="1600" dirty="0"/>
            <a:t>- zwei MA Gemeindejugendwerk</a:t>
          </a:r>
        </a:p>
        <a:p>
          <a:pPr algn="l"/>
          <a:r>
            <a:rPr lang="de-DE" sz="1600" dirty="0"/>
            <a:t>- ein MA Mission und Gemeindeentwicklung</a:t>
          </a:r>
        </a:p>
        <a:p>
          <a:pPr algn="l"/>
          <a:r>
            <a:rPr lang="de-DE" sz="1600" dirty="0"/>
            <a:t>+ weitere Arbeitskreise</a:t>
          </a:r>
        </a:p>
        <a:p>
          <a:pPr algn="l"/>
          <a:r>
            <a:rPr lang="de-DE" sz="1600" dirty="0"/>
            <a:t>+ Berater</a:t>
          </a:r>
        </a:p>
      </dgm:t>
    </dgm:pt>
    <dgm:pt modelId="{E8746DCA-749F-504D-8B26-ABB7E382482C}" type="parTrans" cxnId="{E2E1B006-46CA-FE48-B975-9E40058F8DC2}">
      <dgm:prSet/>
      <dgm:spPr/>
      <dgm:t>
        <a:bodyPr/>
        <a:lstStyle/>
        <a:p>
          <a:endParaRPr lang="de-DE"/>
        </a:p>
      </dgm:t>
    </dgm:pt>
    <dgm:pt modelId="{4F00312A-9FE2-874F-86F9-7C2AA3826B22}" type="sibTrans" cxnId="{E2E1B006-46CA-FE48-B975-9E40058F8DC2}">
      <dgm:prSet/>
      <dgm:spPr/>
      <dgm:t>
        <a:bodyPr/>
        <a:lstStyle/>
        <a:p>
          <a:endParaRPr lang="de-DE"/>
        </a:p>
      </dgm:t>
    </dgm:pt>
    <dgm:pt modelId="{F7352138-8274-EA49-807D-034C65086AE8}">
      <dgm:prSet phldrT="[Text]" custT="1"/>
      <dgm:spPr/>
      <dgm:t>
        <a:bodyPr/>
        <a:lstStyle/>
        <a:p>
          <a:r>
            <a:rPr lang="de-DE" sz="1600" dirty="0"/>
            <a:t>Region Mitte</a:t>
          </a:r>
        </a:p>
      </dgm:t>
    </dgm:pt>
    <dgm:pt modelId="{1C3C8E92-7368-C347-BE47-F392D3413769}" type="parTrans" cxnId="{2B5EB704-C945-D944-BFA1-0BEA39D534D4}">
      <dgm:prSet/>
      <dgm:spPr/>
      <dgm:t>
        <a:bodyPr/>
        <a:lstStyle/>
        <a:p>
          <a:endParaRPr lang="de-DE"/>
        </a:p>
      </dgm:t>
    </dgm:pt>
    <dgm:pt modelId="{A342BCDA-0A58-3343-A008-57474A5EBDAC}" type="sibTrans" cxnId="{2B5EB704-C945-D944-BFA1-0BEA39D534D4}">
      <dgm:prSet/>
      <dgm:spPr/>
      <dgm:t>
        <a:bodyPr/>
        <a:lstStyle/>
        <a:p>
          <a:endParaRPr lang="de-DE"/>
        </a:p>
      </dgm:t>
    </dgm:pt>
    <dgm:pt modelId="{6606644E-D791-8341-A315-2453E3C101F1}">
      <dgm:prSet phldrT="[Text]" custT="1"/>
      <dgm:spPr/>
      <dgm:t>
        <a:bodyPr/>
        <a:lstStyle/>
        <a:p>
          <a:r>
            <a:rPr lang="de-DE" sz="1600" dirty="0"/>
            <a:t>Region Süd</a:t>
          </a:r>
        </a:p>
      </dgm:t>
    </dgm:pt>
    <dgm:pt modelId="{A641F9C2-9BA7-DF41-8CB6-4AFDF14FC588}" type="parTrans" cxnId="{796DF776-6373-594D-84A0-E15560A3867E}">
      <dgm:prSet/>
      <dgm:spPr/>
      <dgm:t>
        <a:bodyPr/>
        <a:lstStyle/>
        <a:p>
          <a:endParaRPr lang="de-DE"/>
        </a:p>
      </dgm:t>
    </dgm:pt>
    <dgm:pt modelId="{D5A5F742-39E0-0047-8062-A751607BBA0E}" type="sibTrans" cxnId="{796DF776-6373-594D-84A0-E15560A3867E}">
      <dgm:prSet/>
      <dgm:spPr/>
      <dgm:t>
        <a:bodyPr/>
        <a:lstStyle/>
        <a:p>
          <a:endParaRPr lang="de-DE"/>
        </a:p>
      </dgm:t>
    </dgm:pt>
    <dgm:pt modelId="{86BA6CCF-0B8E-BB41-B338-9AF3B6D7B35C}">
      <dgm:prSet phldrT="[Text]" custT="1"/>
      <dgm:spPr/>
      <dgm:t>
        <a:bodyPr/>
        <a:lstStyle/>
        <a:p>
          <a:r>
            <a:rPr lang="de-DE" sz="1600" dirty="0"/>
            <a:t>Region West</a:t>
          </a:r>
        </a:p>
      </dgm:t>
    </dgm:pt>
    <dgm:pt modelId="{1E6CC207-5D18-484D-87C0-91FBCB41C172}" type="parTrans" cxnId="{312AA95A-6D44-4B42-B47E-F4369F24832B}">
      <dgm:prSet/>
      <dgm:spPr/>
      <dgm:t>
        <a:bodyPr/>
        <a:lstStyle/>
        <a:p>
          <a:endParaRPr lang="de-DE"/>
        </a:p>
      </dgm:t>
    </dgm:pt>
    <dgm:pt modelId="{9870CB29-AA36-0E4B-BDDB-429945655EE6}" type="sibTrans" cxnId="{312AA95A-6D44-4B42-B47E-F4369F24832B}">
      <dgm:prSet/>
      <dgm:spPr/>
      <dgm:t>
        <a:bodyPr/>
        <a:lstStyle/>
        <a:p>
          <a:endParaRPr lang="de-DE"/>
        </a:p>
      </dgm:t>
    </dgm:pt>
    <dgm:pt modelId="{0F8A6AD9-9671-6F4C-969C-BA0796F0EE54}" type="pres">
      <dgm:prSet presAssocID="{1A120B9E-B8CE-6D46-B327-F4D86A02867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F658229-9E1C-3945-9777-C764FD61D9C7}" type="pres">
      <dgm:prSet presAssocID="{1A120B9E-B8CE-6D46-B327-F4D86A02867B}" presName="hierFlow" presStyleCnt="0"/>
      <dgm:spPr/>
    </dgm:pt>
    <dgm:pt modelId="{E25C566D-A5D5-A644-8CEF-68C084A9A611}" type="pres">
      <dgm:prSet presAssocID="{1A120B9E-B8CE-6D46-B327-F4D86A02867B}" presName="firstBuf" presStyleCnt="0"/>
      <dgm:spPr/>
    </dgm:pt>
    <dgm:pt modelId="{E1174273-CFEA-2043-AB3E-776A7FEC73FC}" type="pres">
      <dgm:prSet presAssocID="{1A120B9E-B8CE-6D46-B327-F4D86A02867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E5F1FC3-1BBB-6A45-AC6D-1D054937BD2C}" type="pres">
      <dgm:prSet presAssocID="{3F402D2C-D7B5-4C41-B743-857A46455214}" presName="Name17" presStyleCnt="0"/>
      <dgm:spPr/>
    </dgm:pt>
    <dgm:pt modelId="{C6D10823-1F6B-3F4F-9C04-835B9782DA8D}" type="pres">
      <dgm:prSet presAssocID="{3F402D2C-D7B5-4C41-B743-857A46455214}" presName="level1Shape" presStyleLbl="node0" presStyleIdx="0" presStyleCnt="1" custScaleX="263241" custScaleY="254017" custLinFactNeighborX="-68601" custLinFactNeighborY="569">
        <dgm:presLayoutVars>
          <dgm:chPref val="3"/>
        </dgm:presLayoutVars>
      </dgm:prSet>
      <dgm:spPr/>
    </dgm:pt>
    <dgm:pt modelId="{62F28960-7559-C344-A443-52E7F5F283BF}" type="pres">
      <dgm:prSet presAssocID="{3F402D2C-D7B5-4C41-B743-857A46455214}" presName="hierChild2" presStyleCnt="0"/>
      <dgm:spPr/>
    </dgm:pt>
    <dgm:pt modelId="{70FAED07-46AE-4D4D-879F-25B173A90857}" type="pres">
      <dgm:prSet presAssocID="{97E8FCE9-6913-E94B-88E7-8E0F018BBB40}" presName="Name25" presStyleLbl="parChTrans1D2" presStyleIdx="0" presStyleCnt="5"/>
      <dgm:spPr/>
    </dgm:pt>
    <dgm:pt modelId="{5A8B007A-982B-B845-9F59-6A054ED372AC}" type="pres">
      <dgm:prSet presAssocID="{97E8FCE9-6913-E94B-88E7-8E0F018BBB40}" presName="connTx" presStyleLbl="parChTrans1D2" presStyleIdx="0" presStyleCnt="5"/>
      <dgm:spPr/>
    </dgm:pt>
    <dgm:pt modelId="{B7972639-2C1A-F847-ABA0-DEE798FB6830}" type="pres">
      <dgm:prSet presAssocID="{6BE42D03-FCB7-A54E-87EA-3B1384273243}" presName="Name30" presStyleCnt="0"/>
      <dgm:spPr/>
    </dgm:pt>
    <dgm:pt modelId="{6ECC16D8-8469-8F4A-99E2-4CE60FF0AEBC}" type="pres">
      <dgm:prSet presAssocID="{6BE42D03-FCB7-A54E-87EA-3B1384273243}" presName="level2Shape" presStyleLbl="node2" presStyleIdx="0" presStyleCnt="5" custScaleX="211081"/>
      <dgm:spPr/>
    </dgm:pt>
    <dgm:pt modelId="{C21315FB-92AF-7447-9F70-6A249A6CEEA8}" type="pres">
      <dgm:prSet presAssocID="{6BE42D03-FCB7-A54E-87EA-3B1384273243}" presName="hierChild3" presStyleCnt="0"/>
      <dgm:spPr/>
    </dgm:pt>
    <dgm:pt modelId="{EE520A45-E15B-D44B-8A67-18E31BFDE330}" type="pres">
      <dgm:prSet presAssocID="{57637EAC-2C5B-D443-9686-E6DE4A4CD580}" presName="Name25" presStyleLbl="parChTrans1D2" presStyleIdx="1" presStyleCnt="5"/>
      <dgm:spPr/>
    </dgm:pt>
    <dgm:pt modelId="{26A50699-3A3D-384C-924A-1B18DB4C6F34}" type="pres">
      <dgm:prSet presAssocID="{57637EAC-2C5B-D443-9686-E6DE4A4CD580}" presName="connTx" presStyleLbl="parChTrans1D2" presStyleIdx="1" presStyleCnt="5"/>
      <dgm:spPr/>
    </dgm:pt>
    <dgm:pt modelId="{F774DAD2-AC41-8C43-A3EE-9953F03D7213}" type="pres">
      <dgm:prSet presAssocID="{2AC22475-D5EB-334B-AE74-C65A619C6233}" presName="Name30" presStyleCnt="0"/>
      <dgm:spPr/>
    </dgm:pt>
    <dgm:pt modelId="{3D647CED-264D-1640-8EDC-CD3D1FFC0639}" type="pres">
      <dgm:prSet presAssocID="{2AC22475-D5EB-334B-AE74-C65A619C6233}" presName="level2Shape" presStyleLbl="node2" presStyleIdx="1" presStyleCnt="5" custScaleX="211081"/>
      <dgm:spPr/>
    </dgm:pt>
    <dgm:pt modelId="{09CE5894-0B93-4D48-A444-F431D55FADE4}" type="pres">
      <dgm:prSet presAssocID="{2AC22475-D5EB-334B-AE74-C65A619C6233}" presName="hierChild3" presStyleCnt="0"/>
      <dgm:spPr/>
    </dgm:pt>
    <dgm:pt modelId="{71D4F02D-6D7F-6941-A0B6-CA37DEC326D2}" type="pres">
      <dgm:prSet presAssocID="{1C3C8E92-7368-C347-BE47-F392D3413769}" presName="Name25" presStyleLbl="parChTrans1D2" presStyleIdx="2" presStyleCnt="5"/>
      <dgm:spPr/>
    </dgm:pt>
    <dgm:pt modelId="{51A93F48-62C0-3C4F-A1DB-52A3DB8C2D4E}" type="pres">
      <dgm:prSet presAssocID="{1C3C8E92-7368-C347-BE47-F392D3413769}" presName="connTx" presStyleLbl="parChTrans1D2" presStyleIdx="2" presStyleCnt="5"/>
      <dgm:spPr/>
    </dgm:pt>
    <dgm:pt modelId="{9F2732CD-F3F5-E347-A526-9E1A986E5EA9}" type="pres">
      <dgm:prSet presAssocID="{F7352138-8274-EA49-807D-034C65086AE8}" presName="Name30" presStyleCnt="0"/>
      <dgm:spPr/>
    </dgm:pt>
    <dgm:pt modelId="{169B47B1-A5C3-1D42-9549-9A79A1F90134}" type="pres">
      <dgm:prSet presAssocID="{F7352138-8274-EA49-807D-034C65086AE8}" presName="level2Shape" presStyleLbl="node2" presStyleIdx="2" presStyleCnt="5" custScaleX="211081"/>
      <dgm:spPr/>
    </dgm:pt>
    <dgm:pt modelId="{1BFF654B-0C73-BA42-B714-12B37EA8CA4C}" type="pres">
      <dgm:prSet presAssocID="{F7352138-8274-EA49-807D-034C65086AE8}" presName="hierChild3" presStyleCnt="0"/>
      <dgm:spPr/>
    </dgm:pt>
    <dgm:pt modelId="{64D778CF-9B3C-D447-B96E-2315A0561861}" type="pres">
      <dgm:prSet presAssocID="{A641F9C2-9BA7-DF41-8CB6-4AFDF14FC588}" presName="Name25" presStyleLbl="parChTrans1D2" presStyleIdx="3" presStyleCnt="5"/>
      <dgm:spPr/>
    </dgm:pt>
    <dgm:pt modelId="{140054D7-10F5-0F40-8073-E86534FD5C28}" type="pres">
      <dgm:prSet presAssocID="{A641F9C2-9BA7-DF41-8CB6-4AFDF14FC588}" presName="connTx" presStyleLbl="parChTrans1D2" presStyleIdx="3" presStyleCnt="5"/>
      <dgm:spPr/>
    </dgm:pt>
    <dgm:pt modelId="{01C1700A-1D37-EF4A-BEBD-41D6897EDC7B}" type="pres">
      <dgm:prSet presAssocID="{6606644E-D791-8341-A315-2453E3C101F1}" presName="Name30" presStyleCnt="0"/>
      <dgm:spPr/>
    </dgm:pt>
    <dgm:pt modelId="{BCCB49CD-E8F1-7743-892E-71980EE451E9}" type="pres">
      <dgm:prSet presAssocID="{6606644E-D791-8341-A315-2453E3C101F1}" presName="level2Shape" presStyleLbl="node2" presStyleIdx="3" presStyleCnt="5" custScaleX="211081"/>
      <dgm:spPr/>
    </dgm:pt>
    <dgm:pt modelId="{79D5E156-FAA7-834C-8D1E-6B0CAACE58D7}" type="pres">
      <dgm:prSet presAssocID="{6606644E-D791-8341-A315-2453E3C101F1}" presName="hierChild3" presStyleCnt="0"/>
      <dgm:spPr/>
    </dgm:pt>
    <dgm:pt modelId="{7F7F88D1-DB11-784A-B0E6-C57673EC8F9F}" type="pres">
      <dgm:prSet presAssocID="{1E6CC207-5D18-484D-87C0-91FBCB41C172}" presName="Name25" presStyleLbl="parChTrans1D2" presStyleIdx="4" presStyleCnt="5"/>
      <dgm:spPr/>
    </dgm:pt>
    <dgm:pt modelId="{2F909B0C-4646-A747-ADB7-614A95D73369}" type="pres">
      <dgm:prSet presAssocID="{1E6CC207-5D18-484D-87C0-91FBCB41C172}" presName="connTx" presStyleLbl="parChTrans1D2" presStyleIdx="4" presStyleCnt="5"/>
      <dgm:spPr/>
    </dgm:pt>
    <dgm:pt modelId="{E98CCAB9-4402-0A49-99C4-C8939F1D0390}" type="pres">
      <dgm:prSet presAssocID="{86BA6CCF-0B8E-BB41-B338-9AF3B6D7B35C}" presName="Name30" presStyleCnt="0"/>
      <dgm:spPr/>
    </dgm:pt>
    <dgm:pt modelId="{46BB25F1-1C51-C349-95A6-61807132C4D8}" type="pres">
      <dgm:prSet presAssocID="{86BA6CCF-0B8E-BB41-B338-9AF3B6D7B35C}" presName="level2Shape" presStyleLbl="node2" presStyleIdx="4" presStyleCnt="5" custScaleX="211081"/>
      <dgm:spPr/>
    </dgm:pt>
    <dgm:pt modelId="{ACED7D9D-FA9A-C74C-9421-8E8D3D5E1E62}" type="pres">
      <dgm:prSet presAssocID="{86BA6CCF-0B8E-BB41-B338-9AF3B6D7B35C}" presName="hierChild3" presStyleCnt="0"/>
      <dgm:spPr/>
    </dgm:pt>
    <dgm:pt modelId="{0602192A-B670-5641-9183-929BDD2142DE}" type="pres">
      <dgm:prSet presAssocID="{1A120B9E-B8CE-6D46-B327-F4D86A02867B}" presName="bgShapesFlow" presStyleCnt="0"/>
      <dgm:spPr/>
    </dgm:pt>
    <dgm:pt modelId="{9DBBE89B-0990-5249-B5B7-77B99AB5D0EB}" type="pres">
      <dgm:prSet presAssocID="{AD35AB2C-5A51-ED49-B4E7-0FCE5AC59740}" presName="rectComp" presStyleCnt="0"/>
      <dgm:spPr/>
    </dgm:pt>
    <dgm:pt modelId="{A61F4C26-3375-5448-8D6D-4D981E4EAB02}" type="pres">
      <dgm:prSet presAssocID="{AD35AB2C-5A51-ED49-B4E7-0FCE5AC59740}" presName="bgRect" presStyleLbl="bgShp" presStyleIdx="0" presStyleCnt="1" custScaleX="243775" custLinFactX="11869" custLinFactNeighborX="100000"/>
      <dgm:spPr/>
    </dgm:pt>
    <dgm:pt modelId="{4E54AD72-6F79-9C4E-9DFD-8F62D6E3C615}" type="pres">
      <dgm:prSet presAssocID="{AD35AB2C-5A51-ED49-B4E7-0FCE5AC59740}" presName="bgRectTx" presStyleLbl="bgShp" presStyleIdx="0" presStyleCnt="1">
        <dgm:presLayoutVars>
          <dgm:bulletEnabled val="1"/>
        </dgm:presLayoutVars>
      </dgm:prSet>
      <dgm:spPr/>
    </dgm:pt>
  </dgm:ptLst>
  <dgm:cxnLst>
    <dgm:cxn modelId="{2B5EB704-C945-D944-BFA1-0BEA39D534D4}" srcId="{3F402D2C-D7B5-4C41-B743-857A46455214}" destId="{F7352138-8274-EA49-807D-034C65086AE8}" srcOrd="2" destOrd="0" parTransId="{1C3C8E92-7368-C347-BE47-F392D3413769}" sibTransId="{A342BCDA-0A58-3343-A008-57474A5EBDAC}"/>
    <dgm:cxn modelId="{E2E1B006-46CA-FE48-B975-9E40058F8DC2}" srcId="{1A120B9E-B8CE-6D46-B327-F4D86A02867B}" destId="{AD35AB2C-5A51-ED49-B4E7-0FCE5AC59740}" srcOrd="1" destOrd="0" parTransId="{E8746DCA-749F-504D-8B26-ABB7E382482C}" sibTransId="{4F00312A-9FE2-874F-86F9-7C2AA3826B22}"/>
    <dgm:cxn modelId="{843FC70A-1534-5948-897B-D2515D6C76E3}" type="presOf" srcId="{57637EAC-2C5B-D443-9686-E6DE4A4CD580}" destId="{EE520A45-E15B-D44B-8A67-18E31BFDE330}" srcOrd="0" destOrd="0" presId="urn:microsoft.com/office/officeart/2005/8/layout/hierarchy5"/>
    <dgm:cxn modelId="{04C2630D-0C66-F640-8357-03EDD6787D70}" type="presOf" srcId="{6606644E-D791-8341-A315-2453E3C101F1}" destId="{BCCB49CD-E8F1-7743-892E-71980EE451E9}" srcOrd="0" destOrd="0" presId="urn:microsoft.com/office/officeart/2005/8/layout/hierarchy5"/>
    <dgm:cxn modelId="{9D0C2D29-E499-2B4F-946F-0E7A9679896D}" type="presOf" srcId="{57637EAC-2C5B-D443-9686-E6DE4A4CD580}" destId="{26A50699-3A3D-384C-924A-1B18DB4C6F34}" srcOrd="1" destOrd="0" presId="urn:microsoft.com/office/officeart/2005/8/layout/hierarchy5"/>
    <dgm:cxn modelId="{6BF18937-7B17-984C-A6E8-DCCC6EDC0997}" type="presOf" srcId="{2AC22475-D5EB-334B-AE74-C65A619C6233}" destId="{3D647CED-264D-1640-8EDC-CD3D1FFC0639}" srcOrd="0" destOrd="0" presId="urn:microsoft.com/office/officeart/2005/8/layout/hierarchy5"/>
    <dgm:cxn modelId="{91AB073A-D7F3-FC42-B77C-ECB534F3DE14}" type="presOf" srcId="{1A120B9E-B8CE-6D46-B327-F4D86A02867B}" destId="{0F8A6AD9-9671-6F4C-969C-BA0796F0EE54}" srcOrd="0" destOrd="0" presId="urn:microsoft.com/office/officeart/2005/8/layout/hierarchy5"/>
    <dgm:cxn modelId="{312AA95A-6D44-4B42-B47E-F4369F24832B}" srcId="{3F402D2C-D7B5-4C41-B743-857A46455214}" destId="{86BA6CCF-0B8E-BB41-B338-9AF3B6D7B35C}" srcOrd="4" destOrd="0" parTransId="{1E6CC207-5D18-484D-87C0-91FBCB41C172}" sibTransId="{9870CB29-AA36-0E4B-BDDB-429945655EE6}"/>
    <dgm:cxn modelId="{C7B45B65-E02D-194B-9470-E105BB1A8912}" type="presOf" srcId="{97E8FCE9-6913-E94B-88E7-8E0F018BBB40}" destId="{70FAED07-46AE-4D4D-879F-25B173A90857}" srcOrd="0" destOrd="0" presId="urn:microsoft.com/office/officeart/2005/8/layout/hierarchy5"/>
    <dgm:cxn modelId="{45621B67-5647-2A48-A1ED-AD6CC74894E7}" type="presOf" srcId="{1E6CC207-5D18-484D-87C0-91FBCB41C172}" destId="{7F7F88D1-DB11-784A-B0E6-C57673EC8F9F}" srcOrd="0" destOrd="0" presId="urn:microsoft.com/office/officeart/2005/8/layout/hierarchy5"/>
    <dgm:cxn modelId="{74A63A71-C504-F943-82A8-966F23D65B75}" type="presOf" srcId="{A641F9C2-9BA7-DF41-8CB6-4AFDF14FC588}" destId="{64D778CF-9B3C-D447-B96E-2315A0561861}" srcOrd="0" destOrd="0" presId="urn:microsoft.com/office/officeart/2005/8/layout/hierarchy5"/>
    <dgm:cxn modelId="{796DF776-6373-594D-84A0-E15560A3867E}" srcId="{3F402D2C-D7B5-4C41-B743-857A46455214}" destId="{6606644E-D791-8341-A315-2453E3C101F1}" srcOrd="3" destOrd="0" parTransId="{A641F9C2-9BA7-DF41-8CB6-4AFDF14FC588}" sibTransId="{D5A5F742-39E0-0047-8062-A751607BBA0E}"/>
    <dgm:cxn modelId="{2BE4EF89-E53C-0749-B797-325B46929F95}" srcId="{3F402D2C-D7B5-4C41-B743-857A46455214}" destId="{2AC22475-D5EB-334B-AE74-C65A619C6233}" srcOrd="1" destOrd="0" parTransId="{57637EAC-2C5B-D443-9686-E6DE4A4CD580}" sibTransId="{3846FFFA-F649-4147-9210-882978C72205}"/>
    <dgm:cxn modelId="{B1B21A8D-56BE-A448-BF2A-F0AEC7B1C017}" type="presOf" srcId="{F7352138-8274-EA49-807D-034C65086AE8}" destId="{169B47B1-A5C3-1D42-9549-9A79A1F90134}" srcOrd="0" destOrd="0" presId="urn:microsoft.com/office/officeart/2005/8/layout/hierarchy5"/>
    <dgm:cxn modelId="{79188F91-0043-8A49-8CF5-4BB394078E0A}" type="presOf" srcId="{1E6CC207-5D18-484D-87C0-91FBCB41C172}" destId="{2F909B0C-4646-A747-ADB7-614A95D73369}" srcOrd="1" destOrd="0" presId="urn:microsoft.com/office/officeart/2005/8/layout/hierarchy5"/>
    <dgm:cxn modelId="{E052CF91-6951-1D4F-9A90-D4F2E9786DFF}" type="presOf" srcId="{3F402D2C-D7B5-4C41-B743-857A46455214}" destId="{C6D10823-1F6B-3F4F-9C04-835B9782DA8D}" srcOrd="0" destOrd="0" presId="urn:microsoft.com/office/officeart/2005/8/layout/hierarchy5"/>
    <dgm:cxn modelId="{894FC29A-7087-3042-AC8A-BDAB9F6486A4}" srcId="{3F402D2C-D7B5-4C41-B743-857A46455214}" destId="{6BE42D03-FCB7-A54E-87EA-3B1384273243}" srcOrd="0" destOrd="0" parTransId="{97E8FCE9-6913-E94B-88E7-8E0F018BBB40}" sibTransId="{0A416DBC-C5E4-FB4A-AE04-E98C69F0B3FD}"/>
    <dgm:cxn modelId="{02FA16A2-11E7-1A45-A7FB-0C3E52DC1A25}" type="presOf" srcId="{1C3C8E92-7368-C347-BE47-F392D3413769}" destId="{51A93F48-62C0-3C4F-A1DB-52A3DB8C2D4E}" srcOrd="1" destOrd="0" presId="urn:microsoft.com/office/officeart/2005/8/layout/hierarchy5"/>
    <dgm:cxn modelId="{1A503CA4-0006-3A4A-B0EC-52726FB0AB4C}" type="presOf" srcId="{AD35AB2C-5A51-ED49-B4E7-0FCE5AC59740}" destId="{4E54AD72-6F79-9C4E-9DFD-8F62D6E3C615}" srcOrd="1" destOrd="0" presId="urn:microsoft.com/office/officeart/2005/8/layout/hierarchy5"/>
    <dgm:cxn modelId="{66CFDCAC-D522-CA40-A0A3-89D4A2D20D91}" srcId="{1A120B9E-B8CE-6D46-B327-F4D86A02867B}" destId="{3F402D2C-D7B5-4C41-B743-857A46455214}" srcOrd="0" destOrd="0" parTransId="{7BFD2DA1-7711-9C44-9327-AC4AA9386A07}" sibTransId="{A106E102-6DE6-CC4D-A6F7-FC07E2EC8000}"/>
    <dgm:cxn modelId="{82A74EC2-E9E1-CE4C-B949-CAF8BFA4DA82}" type="presOf" srcId="{1C3C8E92-7368-C347-BE47-F392D3413769}" destId="{71D4F02D-6D7F-6941-A0B6-CA37DEC326D2}" srcOrd="0" destOrd="0" presId="urn:microsoft.com/office/officeart/2005/8/layout/hierarchy5"/>
    <dgm:cxn modelId="{32FCE7C3-E499-F540-9BCD-72C12B880B70}" type="presOf" srcId="{A641F9C2-9BA7-DF41-8CB6-4AFDF14FC588}" destId="{140054D7-10F5-0F40-8073-E86534FD5C28}" srcOrd="1" destOrd="0" presId="urn:microsoft.com/office/officeart/2005/8/layout/hierarchy5"/>
    <dgm:cxn modelId="{BA9ECFC8-CAEE-9943-B8CA-EF9DB352EB8F}" type="presOf" srcId="{6BE42D03-FCB7-A54E-87EA-3B1384273243}" destId="{6ECC16D8-8469-8F4A-99E2-4CE60FF0AEBC}" srcOrd="0" destOrd="0" presId="urn:microsoft.com/office/officeart/2005/8/layout/hierarchy5"/>
    <dgm:cxn modelId="{5C75E0CB-DB4B-2441-87C6-BF0ADA81812C}" type="presOf" srcId="{AD35AB2C-5A51-ED49-B4E7-0FCE5AC59740}" destId="{A61F4C26-3375-5448-8D6D-4D981E4EAB02}" srcOrd="0" destOrd="0" presId="urn:microsoft.com/office/officeart/2005/8/layout/hierarchy5"/>
    <dgm:cxn modelId="{B3F3C0E5-392D-424D-A386-6B19E39A5B41}" type="presOf" srcId="{97E8FCE9-6913-E94B-88E7-8E0F018BBB40}" destId="{5A8B007A-982B-B845-9F59-6A054ED372AC}" srcOrd="1" destOrd="0" presId="urn:microsoft.com/office/officeart/2005/8/layout/hierarchy5"/>
    <dgm:cxn modelId="{624883FF-B55E-9245-A9B0-35BA2088E87F}" type="presOf" srcId="{86BA6CCF-0B8E-BB41-B338-9AF3B6D7B35C}" destId="{46BB25F1-1C51-C349-95A6-61807132C4D8}" srcOrd="0" destOrd="0" presId="urn:microsoft.com/office/officeart/2005/8/layout/hierarchy5"/>
    <dgm:cxn modelId="{CCEC4460-71AA-9344-9851-E4EEF8443AF9}" type="presParOf" srcId="{0F8A6AD9-9671-6F4C-969C-BA0796F0EE54}" destId="{7F658229-9E1C-3945-9777-C764FD61D9C7}" srcOrd="0" destOrd="0" presId="urn:microsoft.com/office/officeart/2005/8/layout/hierarchy5"/>
    <dgm:cxn modelId="{02404AA4-21CB-0B4C-B7BE-A4467BA689D4}" type="presParOf" srcId="{7F658229-9E1C-3945-9777-C764FD61D9C7}" destId="{E25C566D-A5D5-A644-8CEF-68C084A9A611}" srcOrd="0" destOrd="0" presId="urn:microsoft.com/office/officeart/2005/8/layout/hierarchy5"/>
    <dgm:cxn modelId="{F5025D0B-4AA4-3441-A2DF-AFACEBE32C1D}" type="presParOf" srcId="{7F658229-9E1C-3945-9777-C764FD61D9C7}" destId="{E1174273-CFEA-2043-AB3E-776A7FEC73FC}" srcOrd="1" destOrd="0" presId="urn:microsoft.com/office/officeart/2005/8/layout/hierarchy5"/>
    <dgm:cxn modelId="{11A49FE5-32E6-C64D-A60A-0C4F5FA6A467}" type="presParOf" srcId="{E1174273-CFEA-2043-AB3E-776A7FEC73FC}" destId="{DE5F1FC3-1BBB-6A45-AC6D-1D054937BD2C}" srcOrd="0" destOrd="0" presId="urn:microsoft.com/office/officeart/2005/8/layout/hierarchy5"/>
    <dgm:cxn modelId="{93B7EACE-FD64-B44D-A1FA-BADE057B5716}" type="presParOf" srcId="{DE5F1FC3-1BBB-6A45-AC6D-1D054937BD2C}" destId="{C6D10823-1F6B-3F4F-9C04-835B9782DA8D}" srcOrd="0" destOrd="0" presId="urn:microsoft.com/office/officeart/2005/8/layout/hierarchy5"/>
    <dgm:cxn modelId="{13999128-F423-674A-968A-B2DC6904206B}" type="presParOf" srcId="{DE5F1FC3-1BBB-6A45-AC6D-1D054937BD2C}" destId="{62F28960-7559-C344-A443-52E7F5F283BF}" srcOrd="1" destOrd="0" presId="urn:microsoft.com/office/officeart/2005/8/layout/hierarchy5"/>
    <dgm:cxn modelId="{B979F8BF-FE36-9E4E-8972-E0767DF295A6}" type="presParOf" srcId="{62F28960-7559-C344-A443-52E7F5F283BF}" destId="{70FAED07-46AE-4D4D-879F-25B173A90857}" srcOrd="0" destOrd="0" presId="urn:microsoft.com/office/officeart/2005/8/layout/hierarchy5"/>
    <dgm:cxn modelId="{D9787CFA-1578-B14E-9217-6CC235EA94DA}" type="presParOf" srcId="{70FAED07-46AE-4D4D-879F-25B173A90857}" destId="{5A8B007A-982B-B845-9F59-6A054ED372AC}" srcOrd="0" destOrd="0" presId="urn:microsoft.com/office/officeart/2005/8/layout/hierarchy5"/>
    <dgm:cxn modelId="{A6AFE2F3-4FF5-4242-BD60-8BF7CF21E6CC}" type="presParOf" srcId="{62F28960-7559-C344-A443-52E7F5F283BF}" destId="{B7972639-2C1A-F847-ABA0-DEE798FB6830}" srcOrd="1" destOrd="0" presId="urn:microsoft.com/office/officeart/2005/8/layout/hierarchy5"/>
    <dgm:cxn modelId="{79636459-199B-CB4B-99FA-BCA7A1DE0B8A}" type="presParOf" srcId="{B7972639-2C1A-F847-ABA0-DEE798FB6830}" destId="{6ECC16D8-8469-8F4A-99E2-4CE60FF0AEBC}" srcOrd="0" destOrd="0" presId="urn:microsoft.com/office/officeart/2005/8/layout/hierarchy5"/>
    <dgm:cxn modelId="{AE02804E-74D3-7F45-A948-52AE3DB597D8}" type="presParOf" srcId="{B7972639-2C1A-F847-ABA0-DEE798FB6830}" destId="{C21315FB-92AF-7447-9F70-6A249A6CEEA8}" srcOrd="1" destOrd="0" presId="urn:microsoft.com/office/officeart/2005/8/layout/hierarchy5"/>
    <dgm:cxn modelId="{CAD164B6-0AD3-AC45-86F3-E6991FFF9328}" type="presParOf" srcId="{62F28960-7559-C344-A443-52E7F5F283BF}" destId="{EE520A45-E15B-D44B-8A67-18E31BFDE330}" srcOrd="2" destOrd="0" presId="urn:microsoft.com/office/officeart/2005/8/layout/hierarchy5"/>
    <dgm:cxn modelId="{61897F5B-217C-1F49-A9C2-5B44ABC8CC22}" type="presParOf" srcId="{EE520A45-E15B-D44B-8A67-18E31BFDE330}" destId="{26A50699-3A3D-384C-924A-1B18DB4C6F34}" srcOrd="0" destOrd="0" presId="urn:microsoft.com/office/officeart/2005/8/layout/hierarchy5"/>
    <dgm:cxn modelId="{31FD3FD7-5C25-4947-BB29-F7C71DD891AA}" type="presParOf" srcId="{62F28960-7559-C344-A443-52E7F5F283BF}" destId="{F774DAD2-AC41-8C43-A3EE-9953F03D7213}" srcOrd="3" destOrd="0" presId="urn:microsoft.com/office/officeart/2005/8/layout/hierarchy5"/>
    <dgm:cxn modelId="{4CE2A4D0-6CD7-7847-9003-C6037A2F2335}" type="presParOf" srcId="{F774DAD2-AC41-8C43-A3EE-9953F03D7213}" destId="{3D647CED-264D-1640-8EDC-CD3D1FFC0639}" srcOrd="0" destOrd="0" presId="urn:microsoft.com/office/officeart/2005/8/layout/hierarchy5"/>
    <dgm:cxn modelId="{89A2AE2E-46D2-424B-B7BD-8AD1B6CDCAD0}" type="presParOf" srcId="{F774DAD2-AC41-8C43-A3EE-9953F03D7213}" destId="{09CE5894-0B93-4D48-A444-F431D55FADE4}" srcOrd="1" destOrd="0" presId="urn:microsoft.com/office/officeart/2005/8/layout/hierarchy5"/>
    <dgm:cxn modelId="{31157A98-EBB2-EC45-AE43-884A77970D98}" type="presParOf" srcId="{62F28960-7559-C344-A443-52E7F5F283BF}" destId="{71D4F02D-6D7F-6941-A0B6-CA37DEC326D2}" srcOrd="4" destOrd="0" presId="urn:microsoft.com/office/officeart/2005/8/layout/hierarchy5"/>
    <dgm:cxn modelId="{AA623B92-C7AF-5545-AE62-3EAFF64F4849}" type="presParOf" srcId="{71D4F02D-6D7F-6941-A0B6-CA37DEC326D2}" destId="{51A93F48-62C0-3C4F-A1DB-52A3DB8C2D4E}" srcOrd="0" destOrd="0" presId="urn:microsoft.com/office/officeart/2005/8/layout/hierarchy5"/>
    <dgm:cxn modelId="{38180E82-8B8B-5D48-BFC3-CB9E486CB75B}" type="presParOf" srcId="{62F28960-7559-C344-A443-52E7F5F283BF}" destId="{9F2732CD-F3F5-E347-A526-9E1A986E5EA9}" srcOrd="5" destOrd="0" presId="urn:microsoft.com/office/officeart/2005/8/layout/hierarchy5"/>
    <dgm:cxn modelId="{0D3D01D3-AE39-C34F-8B2E-7DC18F8F0E5E}" type="presParOf" srcId="{9F2732CD-F3F5-E347-A526-9E1A986E5EA9}" destId="{169B47B1-A5C3-1D42-9549-9A79A1F90134}" srcOrd="0" destOrd="0" presId="urn:microsoft.com/office/officeart/2005/8/layout/hierarchy5"/>
    <dgm:cxn modelId="{DAAFD8F2-A904-6340-A8C2-87AF514D37A8}" type="presParOf" srcId="{9F2732CD-F3F5-E347-A526-9E1A986E5EA9}" destId="{1BFF654B-0C73-BA42-B714-12B37EA8CA4C}" srcOrd="1" destOrd="0" presId="urn:microsoft.com/office/officeart/2005/8/layout/hierarchy5"/>
    <dgm:cxn modelId="{96F33EEA-CEE2-0B4D-81DB-7D9FA56FA499}" type="presParOf" srcId="{62F28960-7559-C344-A443-52E7F5F283BF}" destId="{64D778CF-9B3C-D447-B96E-2315A0561861}" srcOrd="6" destOrd="0" presId="urn:microsoft.com/office/officeart/2005/8/layout/hierarchy5"/>
    <dgm:cxn modelId="{B351A798-C58D-2F45-AE73-9400FBA7F6EA}" type="presParOf" srcId="{64D778CF-9B3C-D447-B96E-2315A0561861}" destId="{140054D7-10F5-0F40-8073-E86534FD5C28}" srcOrd="0" destOrd="0" presId="urn:microsoft.com/office/officeart/2005/8/layout/hierarchy5"/>
    <dgm:cxn modelId="{7DD292F0-4661-7149-97E6-817FEB6431A1}" type="presParOf" srcId="{62F28960-7559-C344-A443-52E7F5F283BF}" destId="{01C1700A-1D37-EF4A-BEBD-41D6897EDC7B}" srcOrd="7" destOrd="0" presId="urn:microsoft.com/office/officeart/2005/8/layout/hierarchy5"/>
    <dgm:cxn modelId="{4C9EEEFC-A8AE-754D-9E21-DD79690EAFEA}" type="presParOf" srcId="{01C1700A-1D37-EF4A-BEBD-41D6897EDC7B}" destId="{BCCB49CD-E8F1-7743-892E-71980EE451E9}" srcOrd="0" destOrd="0" presId="urn:microsoft.com/office/officeart/2005/8/layout/hierarchy5"/>
    <dgm:cxn modelId="{F1AFEF9E-3469-494C-9E0F-E27312D26C76}" type="presParOf" srcId="{01C1700A-1D37-EF4A-BEBD-41D6897EDC7B}" destId="{79D5E156-FAA7-834C-8D1E-6B0CAACE58D7}" srcOrd="1" destOrd="0" presId="urn:microsoft.com/office/officeart/2005/8/layout/hierarchy5"/>
    <dgm:cxn modelId="{AF315089-EA2C-B244-B074-B5661C8C011D}" type="presParOf" srcId="{62F28960-7559-C344-A443-52E7F5F283BF}" destId="{7F7F88D1-DB11-784A-B0E6-C57673EC8F9F}" srcOrd="8" destOrd="0" presId="urn:microsoft.com/office/officeart/2005/8/layout/hierarchy5"/>
    <dgm:cxn modelId="{45AC21E5-35A8-7B42-89FD-7CBCDB20BD1A}" type="presParOf" srcId="{7F7F88D1-DB11-784A-B0E6-C57673EC8F9F}" destId="{2F909B0C-4646-A747-ADB7-614A95D73369}" srcOrd="0" destOrd="0" presId="urn:microsoft.com/office/officeart/2005/8/layout/hierarchy5"/>
    <dgm:cxn modelId="{54F92A06-3C85-AC4C-9055-2969501E2FDB}" type="presParOf" srcId="{62F28960-7559-C344-A443-52E7F5F283BF}" destId="{E98CCAB9-4402-0A49-99C4-C8939F1D0390}" srcOrd="9" destOrd="0" presId="urn:microsoft.com/office/officeart/2005/8/layout/hierarchy5"/>
    <dgm:cxn modelId="{9366DCCF-5F8D-E64A-8520-FB3CAD0640CC}" type="presParOf" srcId="{E98CCAB9-4402-0A49-99C4-C8939F1D0390}" destId="{46BB25F1-1C51-C349-95A6-61807132C4D8}" srcOrd="0" destOrd="0" presId="urn:microsoft.com/office/officeart/2005/8/layout/hierarchy5"/>
    <dgm:cxn modelId="{544713C7-1B8D-E141-8B26-1F115129345B}" type="presParOf" srcId="{E98CCAB9-4402-0A49-99C4-C8939F1D0390}" destId="{ACED7D9D-FA9A-C74C-9421-8E8D3D5E1E62}" srcOrd="1" destOrd="0" presId="urn:microsoft.com/office/officeart/2005/8/layout/hierarchy5"/>
    <dgm:cxn modelId="{9FC25617-F5E1-7845-A91F-DA073A9B6D5F}" type="presParOf" srcId="{0F8A6AD9-9671-6F4C-969C-BA0796F0EE54}" destId="{0602192A-B670-5641-9183-929BDD2142DE}" srcOrd="1" destOrd="0" presId="urn:microsoft.com/office/officeart/2005/8/layout/hierarchy5"/>
    <dgm:cxn modelId="{EF25A5AB-EFC8-CA40-B5EF-EF14CDC67432}" type="presParOf" srcId="{0602192A-B670-5641-9183-929BDD2142DE}" destId="{9DBBE89B-0990-5249-B5B7-77B99AB5D0EB}" srcOrd="0" destOrd="0" presId="urn:microsoft.com/office/officeart/2005/8/layout/hierarchy5"/>
    <dgm:cxn modelId="{93A1DD28-DCA2-AC45-9C8E-4B7770E2954B}" type="presParOf" srcId="{9DBBE89B-0990-5249-B5B7-77B99AB5D0EB}" destId="{A61F4C26-3375-5448-8D6D-4D981E4EAB02}" srcOrd="0" destOrd="0" presId="urn:microsoft.com/office/officeart/2005/8/layout/hierarchy5"/>
    <dgm:cxn modelId="{30351097-279F-544D-BC22-4D44F8C917B7}" type="presParOf" srcId="{9DBBE89B-0990-5249-B5B7-77B99AB5D0EB}" destId="{4E54AD72-6F79-9C4E-9DFD-8F62D6E3C615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DAD04A-DA7A-4C1D-8BF4-D0D346412DC9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418FFF8-FC16-4AC0-B3B3-8FA98F5B6808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de-DE" sz="3200" dirty="0"/>
            <a:t>Visionen schärfen</a:t>
          </a:r>
        </a:p>
      </dgm:t>
    </dgm:pt>
    <dgm:pt modelId="{E907B6BC-38D2-49F9-8B4E-9CFAB2FA275C}" type="parTrans" cxnId="{542324BD-751B-4CB4-9ED6-8CDD0C3E60C0}">
      <dgm:prSet/>
      <dgm:spPr/>
      <dgm:t>
        <a:bodyPr/>
        <a:lstStyle/>
        <a:p>
          <a:endParaRPr lang="de-DE" sz="2000"/>
        </a:p>
      </dgm:t>
    </dgm:pt>
    <dgm:pt modelId="{145BFCE5-CE83-49C2-8CF1-D53E329E57C8}" type="sibTrans" cxnId="{542324BD-751B-4CB4-9ED6-8CDD0C3E60C0}">
      <dgm:prSet/>
      <dgm:spPr/>
      <dgm:t>
        <a:bodyPr/>
        <a:lstStyle/>
        <a:p>
          <a:endParaRPr lang="de-DE" sz="2000"/>
        </a:p>
      </dgm:t>
    </dgm:pt>
    <dgm:pt modelId="{F2FE8770-4816-45AF-B73C-693F36017F1D}">
      <dgm:prSet custT="1"/>
      <dgm:spPr/>
      <dgm:t>
        <a:bodyPr/>
        <a:lstStyle/>
        <a:p>
          <a:pPr rtl="0"/>
          <a:r>
            <a:rPr lang="de-DE" sz="3200" dirty="0"/>
            <a:t>Kompetenzen stärken</a:t>
          </a:r>
        </a:p>
      </dgm:t>
    </dgm:pt>
    <dgm:pt modelId="{C263AAAD-3899-40DB-8CE3-AE253A492AB9}" type="parTrans" cxnId="{F8AB9596-3A75-45EF-8CEF-79DEA4AC1694}">
      <dgm:prSet/>
      <dgm:spPr/>
      <dgm:t>
        <a:bodyPr/>
        <a:lstStyle/>
        <a:p>
          <a:endParaRPr lang="de-DE" sz="2000"/>
        </a:p>
      </dgm:t>
    </dgm:pt>
    <dgm:pt modelId="{6EAC268B-8E60-49B9-9E0B-5FD645FCB159}" type="sibTrans" cxnId="{F8AB9596-3A75-45EF-8CEF-79DEA4AC1694}">
      <dgm:prSet/>
      <dgm:spPr/>
      <dgm:t>
        <a:bodyPr/>
        <a:lstStyle/>
        <a:p>
          <a:endParaRPr lang="de-DE" sz="2000"/>
        </a:p>
      </dgm:t>
    </dgm:pt>
    <dgm:pt modelId="{C9BAAEEE-FF6E-42AC-A72E-4B7603D266BA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de-DE" sz="3200" dirty="0"/>
            <a:t>Projekte begleiten</a:t>
          </a:r>
        </a:p>
      </dgm:t>
    </dgm:pt>
    <dgm:pt modelId="{3159AF5A-7255-45FF-955D-0ECB2BDAEBE4}" type="parTrans" cxnId="{C8C72EC0-8118-4BB6-837F-C9162EC64AC7}">
      <dgm:prSet/>
      <dgm:spPr/>
      <dgm:t>
        <a:bodyPr/>
        <a:lstStyle/>
        <a:p>
          <a:endParaRPr lang="de-DE" sz="2000"/>
        </a:p>
      </dgm:t>
    </dgm:pt>
    <dgm:pt modelId="{169C91E0-D329-489E-BC31-C6121669E788}" type="sibTrans" cxnId="{C8C72EC0-8118-4BB6-837F-C9162EC64AC7}">
      <dgm:prSet/>
      <dgm:spPr/>
      <dgm:t>
        <a:bodyPr/>
        <a:lstStyle/>
        <a:p>
          <a:endParaRPr lang="de-DE" sz="2000"/>
        </a:p>
      </dgm:t>
    </dgm:pt>
    <dgm:pt modelId="{265CD2AC-5B2E-42A2-BE11-2DB810D11763}" type="pres">
      <dgm:prSet presAssocID="{02DAD04A-DA7A-4C1D-8BF4-D0D346412DC9}" presName="Name0" presStyleCnt="0">
        <dgm:presLayoutVars>
          <dgm:dir/>
          <dgm:animLvl val="lvl"/>
          <dgm:resizeHandles/>
        </dgm:presLayoutVars>
      </dgm:prSet>
      <dgm:spPr/>
    </dgm:pt>
    <dgm:pt modelId="{6F9886A0-1E6D-4EF1-90B3-5E446D0850F5}" type="pres">
      <dgm:prSet presAssocID="{8418FFF8-FC16-4AC0-B3B3-8FA98F5B6808}" presName="linNode" presStyleCnt="0"/>
      <dgm:spPr/>
    </dgm:pt>
    <dgm:pt modelId="{F5DB8A91-18D2-4853-AD45-A68BC5C65322}" type="pres">
      <dgm:prSet presAssocID="{8418FFF8-FC16-4AC0-B3B3-8FA98F5B6808}" presName="parentShp" presStyleLbl="node1" presStyleIdx="0" presStyleCnt="3" custScaleX="184810">
        <dgm:presLayoutVars>
          <dgm:bulletEnabled val="1"/>
        </dgm:presLayoutVars>
      </dgm:prSet>
      <dgm:spPr/>
    </dgm:pt>
    <dgm:pt modelId="{C66F97F0-F467-4A64-9399-6B1F5A602B0C}" type="pres">
      <dgm:prSet presAssocID="{8418FFF8-FC16-4AC0-B3B3-8FA98F5B6808}" presName="childShp" presStyleLbl="bgAccFollowNode1" presStyleIdx="0" presStyleCnt="3">
        <dgm:presLayoutVars>
          <dgm:bulletEnabled val="1"/>
        </dgm:presLayoutVars>
      </dgm:prSet>
      <dgm:spPr/>
    </dgm:pt>
    <dgm:pt modelId="{6CC4E4CE-9290-4BAC-92C7-9A0B120ADA6C}" type="pres">
      <dgm:prSet presAssocID="{145BFCE5-CE83-49C2-8CF1-D53E329E57C8}" presName="spacing" presStyleCnt="0"/>
      <dgm:spPr/>
    </dgm:pt>
    <dgm:pt modelId="{EF75E752-AABC-407B-88BD-3773D7D04E3F}" type="pres">
      <dgm:prSet presAssocID="{F2FE8770-4816-45AF-B73C-693F36017F1D}" presName="linNode" presStyleCnt="0"/>
      <dgm:spPr/>
    </dgm:pt>
    <dgm:pt modelId="{8FA9194B-BA53-4198-9911-50F09D19C060}" type="pres">
      <dgm:prSet presAssocID="{F2FE8770-4816-45AF-B73C-693F36017F1D}" presName="parentShp" presStyleLbl="node1" presStyleIdx="1" presStyleCnt="3" custScaleX="184810">
        <dgm:presLayoutVars>
          <dgm:bulletEnabled val="1"/>
        </dgm:presLayoutVars>
      </dgm:prSet>
      <dgm:spPr/>
    </dgm:pt>
    <dgm:pt modelId="{E22EF915-C4B0-4519-B1D0-ADE623683D4E}" type="pres">
      <dgm:prSet presAssocID="{F2FE8770-4816-45AF-B73C-693F36017F1D}" presName="childShp" presStyleLbl="bgAccFollowNode1" presStyleIdx="1" presStyleCnt="3">
        <dgm:presLayoutVars>
          <dgm:bulletEnabled val="1"/>
        </dgm:presLayoutVars>
      </dgm:prSet>
      <dgm:spPr/>
    </dgm:pt>
    <dgm:pt modelId="{95510236-717C-4E2E-BEE5-50270A6FF1E8}" type="pres">
      <dgm:prSet presAssocID="{6EAC268B-8E60-49B9-9E0B-5FD645FCB159}" presName="spacing" presStyleCnt="0"/>
      <dgm:spPr/>
    </dgm:pt>
    <dgm:pt modelId="{06FB3376-4979-40DD-8966-00EB89D2EF6C}" type="pres">
      <dgm:prSet presAssocID="{C9BAAEEE-FF6E-42AC-A72E-4B7603D266BA}" presName="linNode" presStyleCnt="0"/>
      <dgm:spPr/>
    </dgm:pt>
    <dgm:pt modelId="{6422FB86-F253-48BF-9B30-AE9815496947}" type="pres">
      <dgm:prSet presAssocID="{C9BAAEEE-FF6E-42AC-A72E-4B7603D266BA}" presName="parentShp" presStyleLbl="node1" presStyleIdx="2" presStyleCnt="3" custScaleX="178481">
        <dgm:presLayoutVars>
          <dgm:bulletEnabled val="1"/>
        </dgm:presLayoutVars>
      </dgm:prSet>
      <dgm:spPr/>
    </dgm:pt>
    <dgm:pt modelId="{0FF8CEB5-4ADF-414B-A246-27E7828ED99D}" type="pres">
      <dgm:prSet presAssocID="{C9BAAEEE-FF6E-42AC-A72E-4B7603D266BA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138B7923-9B63-8E48-AF57-0D1645FDB7BA}" type="presOf" srcId="{C9BAAEEE-FF6E-42AC-A72E-4B7603D266BA}" destId="{6422FB86-F253-48BF-9B30-AE9815496947}" srcOrd="0" destOrd="0" presId="urn:microsoft.com/office/officeart/2005/8/layout/vList6"/>
    <dgm:cxn modelId="{9F024544-9D8C-6A44-B7D9-A06FDAA17923}" type="presOf" srcId="{F2FE8770-4816-45AF-B73C-693F36017F1D}" destId="{8FA9194B-BA53-4198-9911-50F09D19C060}" srcOrd="0" destOrd="0" presId="urn:microsoft.com/office/officeart/2005/8/layout/vList6"/>
    <dgm:cxn modelId="{F8AB9596-3A75-45EF-8CEF-79DEA4AC1694}" srcId="{02DAD04A-DA7A-4C1D-8BF4-D0D346412DC9}" destId="{F2FE8770-4816-45AF-B73C-693F36017F1D}" srcOrd="1" destOrd="0" parTransId="{C263AAAD-3899-40DB-8CE3-AE253A492AB9}" sibTransId="{6EAC268B-8E60-49B9-9E0B-5FD645FCB159}"/>
    <dgm:cxn modelId="{542324BD-751B-4CB4-9ED6-8CDD0C3E60C0}" srcId="{02DAD04A-DA7A-4C1D-8BF4-D0D346412DC9}" destId="{8418FFF8-FC16-4AC0-B3B3-8FA98F5B6808}" srcOrd="0" destOrd="0" parTransId="{E907B6BC-38D2-49F9-8B4E-9CFAB2FA275C}" sibTransId="{145BFCE5-CE83-49C2-8CF1-D53E329E57C8}"/>
    <dgm:cxn modelId="{C8C72EC0-8118-4BB6-837F-C9162EC64AC7}" srcId="{02DAD04A-DA7A-4C1D-8BF4-D0D346412DC9}" destId="{C9BAAEEE-FF6E-42AC-A72E-4B7603D266BA}" srcOrd="2" destOrd="0" parTransId="{3159AF5A-7255-45FF-955D-0ECB2BDAEBE4}" sibTransId="{169C91E0-D329-489E-BC31-C6121669E788}"/>
    <dgm:cxn modelId="{F5A565C6-D7D3-EA44-A631-7E111AFE0E8D}" type="presOf" srcId="{8418FFF8-FC16-4AC0-B3B3-8FA98F5B6808}" destId="{F5DB8A91-18D2-4853-AD45-A68BC5C65322}" srcOrd="0" destOrd="0" presId="urn:microsoft.com/office/officeart/2005/8/layout/vList6"/>
    <dgm:cxn modelId="{2323BEF0-EB90-E147-9971-3BEA7BCED70E}" type="presOf" srcId="{02DAD04A-DA7A-4C1D-8BF4-D0D346412DC9}" destId="{265CD2AC-5B2E-42A2-BE11-2DB810D11763}" srcOrd="0" destOrd="0" presId="urn:microsoft.com/office/officeart/2005/8/layout/vList6"/>
    <dgm:cxn modelId="{82650163-3A7B-7943-BF43-8D8F13EEBAA4}" type="presParOf" srcId="{265CD2AC-5B2E-42A2-BE11-2DB810D11763}" destId="{6F9886A0-1E6D-4EF1-90B3-5E446D0850F5}" srcOrd="0" destOrd="0" presId="urn:microsoft.com/office/officeart/2005/8/layout/vList6"/>
    <dgm:cxn modelId="{BAEF5010-3919-5247-99EC-091E743E6579}" type="presParOf" srcId="{6F9886A0-1E6D-4EF1-90B3-5E446D0850F5}" destId="{F5DB8A91-18D2-4853-AD45-A68BC5C65322}" srcOrd="0" destOrd="0" presId="urn:microsoft.com/office/officeart/2005/8/layout/vList6"/>
    <dgm:cxn modelId="{3F6B69CA-EDF4-2B48-99A3-CF42277AA900}" type="presParOf" srcId="{6F9886A0-1E6D-4EF1-90B3-5E446D0850F5}" destId="{C66F97F0-F467-4A64-9399-6B1F5A602B0C}" srcOrd="1" destOrd="0" presId="urn:microsoft.com/office/officeart/2005/8/layout/vList6"/>
    <dgm:cxn modelId="{F5F75AE3-E99C-C24F-8762-2FD4571A4EB0}" type="presParOf" srcId="{265CD2AC-5B2E-42A2-BE11-2DB810D11763}" destId="{6CC4E4CE-9290-4BAC-92C7-9A0B120ADA6C}" srcOrd="1" destOrd="0" presId="urn:microsoft.com/office/officeart/2005/8/layout/vList6"/>
    <dgm:cxn modelId="{34424FDA-DD19-E84E-A060-287C522C54EE}" type="presParOf" srcId="{265CD2AC-5B2E-42A2-BE11-2DB810D11763}" destId="{EF75E752-AABC-407B-88BD-3773D7D04E3F}" srcOrd="2" destOrd="0" presId="urn:microsoft.com/office/officeart/2005/8/layout/vList6"/>
    <dgm:cxn modelId="{E4B27A2F-EF42-C341-94F1-3945A4F95040}" type="presParOf" srcId="{EF75E752-AABC-407B-88BD-3773D7D04E3F}" destId="{8FA9194B-BA53-4198-9911-50F09D19C060}" srcOrd="0" destOrd="0" presId="urn:microsoft.com/office/officeart/2005/8/layout/vList6"/>
    <dgm:cxn modelId="{F77DAE88-05D7-A041-85EA-D55A24891FF9}" type="presParOf" srcId="{EF75E752-AABC-407B-88BD-3773D7D04E3F}" destId="{E22EF915-C4B0-4519-B1D0-ADE623683D4E}" srcOrd="1" destOrd="0" presId="urn:microsoft.com/office/officeart/2005/8/layout/vList6"/>
    <dgm:cxn modelId="{D7B572A7-0AAC-CD43-B969-F12091CC967C}" type="presParOf" srcId="{265CD2AC-5B2E-42A2-BE11-2DB810D11763}" destId="{95510236-717C-4E2E-BEE5-50270A6FF1E8}" srcOrd="3" destOrd="0" presId="urn:microsoft.com/office/officeart/2005/8/layout/vList6"/>
    <dgm:cxn modelId="{2055E32C-92CC-6446-A7F5-496A2FBEA7EF}" type="presParOf" srcId="{265CD2AC-5B2E-42A2-BE11-2DB810D11763}" destId="{06FB3376-4979-40DD-8966-00EB89D2EF6C}" srcOrd="4" destOrd="0" presId="urn:microsoft.com/office/officeart/2005/8/layout/vList6"/>
    <dgm:cxn modelId="{3ABCCD50-D679-9246-A76C-61579C9A3EC3}" type="presParOf" srcId="{06FB3376-4979-40DD-8966-00EB89D2EF6C}" destId="{6422FB86-F253-48BF-9B30-AE9815496947}" srcOrd="0" destOrd="0" presId="urn:microsoft.com/office/officeart/2005/8/layout/vList6"/>
    <dgm:cxn modelId="{809A4494-E265-8C4D-9EC6-4F7DDA3F1B42}" type="presParOf" srcId="{06FB3376-4979-40DD-8966-00EB89D2EF6C}" destId="{0FF8CEB5-4ADF-414B-A246-27E7828ED99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1BFF8-05CF-4D03-9B46-9507F8A0608B}">
      <dsp:nvSpPr>
        <dsp:cNvPr id="0" name=""/>
        <dsp:cNvSpPr/>
      </dsp:nvSpPr>
      <dsp:spPr>
        <a:xfrm>
          <a:off x="3376" y="0"/>
          <a:ext cx="4113777" cy="441645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Visionen schärfen	</a:t>
          </a:r>
        </a:p>
      </dsp:txBody>
      <dsp:txXfrm>
        <a:off x="224199" y="0"/>
        <a:ext cx="3672132" cy="441645"/>
      </dsp:txXfrm>
    </dsp:sp>
    <dsp:sp modelId="{68D3D472-EAE9-4EDD-96DB-DD110E4239B0}">
      <dsp:nvSpPr>
        <dsp:cNvPr id="0" name=""/>
        <dsp:cNvSpPr/>
      </dsp:nvSpPr>
      <dsp:spPr>
        <a:xfrm>
          <a:off x="3705776" y="0"/>
          <a:ext cx="4113777" cy="4416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Kompetenzen stärken</a:t>
          </a:r>
        </a:p>
      </dsp:txBody>
      <dsp:txXfrm>
        <a:off x="3926599" y="0"/>
        <a:ext cx="3672132" cy="441645"/>
      </dsp:txXfrm>
    </dsp:sp>
    <dsp:sp modelId="{8AC79713-C918-499D-963F-434E172E4F9F}">
      <dsp:nvSpPr>
        <dsp:cNvPr id="0" name=""/>
        <dsp:cNvSpPr/>
      </dsp:nvSpPr>
      <dsp:spPr>
        <a:xfrm>
          <a:off x="7408176" y="0"/>
          <a:ext cx="4113777" cy="441645"/>
        </a:xfrm>
        <a:prstGeom prst="chevron">
          <a:avLst/>
        </a:prstGeom>
        <a:solidFill>
          <a:srgbClr val="EEB5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Projekte begleiten</a:t>
          </a:r>
        </a:p>
      </dsp:txBody>
      <dsp:txXfrm>
        <a:off x="7628999" y="0"/>
        <a:ext cx="3672132" cy="4416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1F4C26-3375-5448-8D6D-4D981E4EAB02}">
      <dsp:nvSpPr>
        <dsp:cNvPr id="0" name=""/>
        <dsp:cNvSpPr/>
      </dsp:nvSpPr>
      <dsp:spPr>
        <a:xfrm>
          <a:off x="1900722" y="0"/>
          <a:ext cx="3977981" cy="63367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Leitung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- Leiter/in und Stellvertreter/in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- je zwei MA aus den Regionen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- Finanzverantwortliche/</a:t>
          </a:r>
          <a:r>
            <a:rPr lang="de-DE" sz="1600" kern="1200" dirty="0" err="1"/>
            <a:t>r</a:t>
          </a:r>
          <a:endParaRPr lang="de-DE" sz="16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- zwei MA Gemeindejugendwerk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- ein MA Mission und Gemeindeentwicklung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+ weitere Arbeitskreise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+ Berater</a:t>
          </a:r>
        </a:p>
      </dsp:txBody>
      <dsp:txXfrm>
        <a:off x="1900722" y="0"/>
        <a:ext cx="3977981" cy="1901011"/>
      </dsp:txXfrm>
    </dsp:sp>
    <dsp:sp modelId="{C6D10823-1F6B-3F4F-9C04-835B9782DA8D}">
      <dsp:nvSpPr>
        <dsp:cNvPr id="0" name=""/>
        <dsp:cNvSpPr/>
      </dsp:nvSpPr>
      <dsp:spPr>
        <a:xfrm>
          <a:off x="0" y="3132427"/>
          <a:ext cx="3579693" cy="17271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Landesverbandsrat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/>
            <a:t>(Abgeordnete)</a:t>
          </a:r>
          <a:endParaRPr lang="de-DE" sz="2000" kern="1200" dirty="0"/>
        </a:p>
      </dsp:txBody>
      <dsp:txXfrm>
        <a:off x="50586" y="3183013"/>
        <a:ext cx="3478521" cy="1625958"/>
      </dsp:txXfrm>
    </dsp:sp>
    <dsp:sp modelId="{70FAED07-46AE-4D4D-879F-25B173A90857}">
      <dsp:nvSpPr>
        <dsp:cNvPr id="0" name=""/>
        <dsp:cNvSpPr/>
      </dsp:nvSpPr>
      <dsp:spPr>
        <a:xfrm rot="17743175">
          <a:off x="3087218" y="3202484"/>
          <a:ext cx="1740094" cy="19313"/>
        </a:xfrm>
        <a:custGeom>
          <a:avLst/>
          <a:gdLst/>
          <a:ahLst/>
          <a:cxnLst/>
          <a:rect l="0" t="0" r="0" b="0"/>
          <a:pathLst>
            <a:path>
              <a:moveTo>
                <a:pt x="0" y="9656"/>
              </a:moveTo>
              <a:lnTo>
                <a:pt x="1740094" y="96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00" kern="1200"/>
        </a:p>
      </dsp:txBody>
      <dsp:txXfrm>
        <a:off x="3913763" y="3168639"/>
        <a:ext cx="87004" cy="87004"/>
      </dsp:txXfrm>
    </dsp:sp>
    <dsp:sp modelId="{6ECC16D8-8469-8F4A-99E2-4CE60FF0AEBC}">
      <dsp:nvSpPr>
        <dsp:cNvPr id="0" name=""/>
        <dsp:cNvSpPr/>
      </dsp:nvSpPr>
      <dsp:spPr>
        <a:xfrm>
          <a:off x="4334837" y="2088327"/>
          <a:ext cx="2870393" cy="679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Region Sachsen-Anhalt</a:t>
          </a:r>
        </a:p>
      </dsp:txBody>
      <dsp:txXfrm>
        <a:off x="4354751" y="2108241"/>
        <a:ext cx="2830565" cy="640099"/>
      </dsp:txXfrm>
    </dsp:sp>
    <dsp:sp modelId="{EE520A45-E15B-D44B-8A67-18E31BFDE330}">
      <dsp:nvSpPr>
        <dsp:cNvPr id="0" name=""/>
        <dsp:cNvSpPr/>
      </dsp:nvSpPr>
      <dsp:spPr>
        <a:xfrm rot="18831650">
          <a:off x="3412357" y="3593442"/>
          <a:ext cx="1089816" cy="19313"/>
        </a:xfrm>
        <a:custGeom>
          <a:avLst/>
          <a:gdLst/>
          <a:ahLst/>
          <a:cxnLst/>
          <a:rect l="0" t="0" r="0" b="0"/>
          <a:pathLst>
            <a:path>
              <a:moveTo>
                <a:pt x="0" y="9656"/>
              </a:moveTo>
              <a:lnTo>
                <a:pt x="1089816" y="96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30020" y="3575854"/>
        <a:ext cx="54490" cy="54490"/>
      </dsp:txXfrm>
    </dsp:sp>
    <dsp:sp modelId="{3D647CED-264D-1640-8EDC-CD3D1FFC0639}">
      <dsp:nvSpPr>
        <dsp:cNvPr id="0" name=""/>
        <dsp:cNvSpPr/>
      </dsp:nvSpPr>
      <dsp:spPr>
        <a:xfrm>
          <a:off x="4334837" y="2870243"/>
          <a:ext cx="2870393" cy="679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Region Ost</a:t>
          </a:r>
        </a:p>
      </dsp:txBody>
      <dsp:txXfrm>
        <a:off x="4354751" y="2890157"/>
        <a:ext cx="2830565" cy="640099"/>
      </dsp:txXfrm>
    </dsp:sp>
    <dsp:sp modelId="{71D4F02D-6D7F-6941-A0B6-CA37DEC326D2}">
      <dsp:nvSpPr>
        <dsp:cNvPr id="0" name=""/>
        <dsp:cNvSpPr/>
      </dsp:nvSpPr>
      <dsp:spPr>
        <a:xfrm rot="21582388">
          <a:off x="3579688" y="3984400"/>
          <a:ext cx="755153" cy="19313"/>
        </a:xfrm>
        <a:custGeom>
          <a:avLst/>
          <a:gdLst/>
          <a:ahLst/>
          <a:cxnLst/>
          <a:rect l="0" t="0" r="0" b="0"/>
          <a:pathLst>
            <a:path>
              <a:moveTo>
                <a:pt x="0" y="9656"/>
              </a:moveTo>
              <a:lnTo>
                <a:pt x="755153" y="96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38386" y="3975179"/>
        <a:ext cx="37757" cy="37757"/>
      </dsp:txXfrm>
    </dsp:sp>
    <dsp:sp modelId="{169B47B1-A5C3-1D42-9549-9A79A1F90134}">
      <dsp:nvSpPr>
        <dsp:cNvPr id="0" name=""/>
        <dsp:cNvSpPr/>
      </dsp:nvSpPr>
      <dsp:spPr>
        <a:xfrm>
          <a:off x="4334837" y="3652159"/>
          <a:ext cx="2870393" cy="679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Region Mitte</a:t>
          </a:r>
        </a:p>
      </dsp:txBody>
      <dsp:txXfrm>
        <a:off x="4354751" y="3672073"/>
        <a:ext cx="2830565" cy="640099"/>
      </dsp:txXfrm>
    </dsp:sp>
    <dsp:sp modelId="{64D778CF-9B3C-D447-B96E-2315A0561861}">
      <dsp:nvSpPr>
        <dsp:cNvPr id="0" name=""/>
        <dsp:cNvSpPr/>
      </dsp:nvSpPr>
      <dsp:spPr>
        <a:xfrm rot="2751351">
          <a:off x="3415140" y="4375359"/>
          <a:ext cx="1084250" cy="19313"/>
        </a:xfrm>
        <a:custGeom>
          <a:avLst/>
          <a:gdLst/>
          <a:ahLst/>
          <a:cxnLst/>
          <a:rect l="0" t="0" r="0" b="0"/>
          <a:pathLst>
            <a:path>
              <a:moveTo>
                <a:pt x="0" y="9656"/>
              </a:moveTo>
              <a:lnTo>
                <a:pt x="1084250" y="96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30159" y="4357909"/>
        <a:ext cx="54212" cy="54212"/>
      </dsp:txXfrm>
    </dsp:sp>
    <dsp:sp modelId="{BCCB49CD-E8F1-7743-892E-71980EE451E9}">
      <dsp:nvSpPr>
        <dsp:cNvPr id="0" name=""/>
        <dsp:cNvSpPr/>
      </dsp:nvSpPr>
      <dsp:spPr>
        <a:xfrm>
          <a:off x="4334837" y="4434076"/>
          <a:ext cx="2870393" cy="679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Region Süd</a:t>
          </a:r>
        </a:p>
      </dsp:txBody>
      <dsp:txXfrm>
        <a:off x="4354751" y="4453990"/>
        <a:ext cx="2830565" cy="640099"/>
      </dsp:txXfrm>
    </dsp:sp>
    <dsp:sp modelId="{7F7F88D1-DB11-784A-B0E6-C57673EC8F9F}">
      <dsp:nvSpPr>
        <dsp:cNvPr id="0" name=""/>
        <dsp:cNvSpPr/>
      </dsp:nvSpPr>
      <dsp:spPr>
        <a:xfrm rot="3850164">
          <a:off x="3090702" y="4766317"/>
          <a:ext cx="1733126" cy="19313"/>
        </a:xfrm>
        <a:custGeom>
          <a:avLst/>
          <a:gdLst/>
          <a:ahLst/>
          <a:cxnLst/>
          <a:rect l="0" t="0" r="0" b="0"/>
          <a:pathLst>
            <a:path>
              <a:moveTo>
                <a:pt x="0" y="9656"/>
              </a:moveTo>
              <a:lnTo>
                <a:pt x="1733126" y="96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00" kern="1200"/>
        </a:p>
      </dsp:txBody>
      <dsp:txXfrm>
        <a:off x="3913937" y="4732645"/>
        <a:ext cx="86656" cy="86656"/>
      </dsp:txXfrm>
    </dsp:sp>
    <dsp:sp modelId="{46BB25F1-1C51-C349-95A6-61807132C4D8}">
      <dsp:nvSpPr>
        <dsp:cNvPr id="0" name=""/>
        <dsp:cNvSpPr/>
      </dsp:nvSpPr>
      <dsp:spPr>
        <a:xfrm>
          <a:off x="4334837" y="5215992"/>
          <a:ext cx="2870393" cy="679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Region West</a:t>
          </a:r>
        </a:p>
      </dsp:txBody>
      <dsp:txXfrm>
        <a:off x="4354751" y="5235906"/>
        <a:ext cx="2830565" cy="6400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F97F0-F467-4A64-9399-6B1F5A602B0C}">
      <dsp:nvSpPr>
        <dsp:cNvPr id="0" name=""/>
        <dsp:cNvSpPr/>
      </dsp:nvSpPr>
      <dsp:spPr>
        <a:xfrm>
          <a:off x="3139800" y="0"/>
          <a:ext cx="2546551" cy="10884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B8A91-18D2-4853-AD45-A68BC5C65322}">
      <dsp:nvSpPr>
        <dsp:cNvPr id="0" name=""/>
        <dsp:cNvSpPr/>
      </dsp:nvSpPr>
      <dsp:spPr>
        <a:xfrm>
          <a:off x="2279" y="0"/>
          <a:ext cx="3137521" cy="1088431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Visionen schärfen</a:t>
          </a:r>
        </a:p>
      </dsp:txBody>
      <dsp:txXfrm>
        <a:off x="55412" y="53133"/>
        <a:ext cx="3031255" cy="982165"/>
      </dsp:txXfrm>
    </dsp:sp>
    <dsp:sp modelId="{E22EF915-C4B0-4519-B1D0-ADE623683D4E}">
      <dsp:nvSpPr>
        <dsp:cNvPr id="0" name=""/>
        <dsp:cNvSpPr/>
      </dsp:nvSpPr>
      <dsp:spPr>
        <a:xfrm>
          <a:off x="3139800" y="1197274"/>
          <a:ext cx="2546551" cy="10884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9194B-BA53-4198-9911-50F09D19C060}">
      <dsp:nvSpPr>
        <dsp:cNvPr id="0" name=""/>
        <dsp:cNvSpPr/>
      </dsp:nvSpPr>
      <dsp:spPr>
        <a:xfrm>
          <a:off x="2279" y="1197274"/>
          <a:ext cx="3137521" cy="1088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Kompetenzen stärken</a:t>
          </a:r>
        </a:p>
      </dsp:txBody>
      <dsp:txXfrm>
        <a:off x="55412" y="1250407"/>
        <a:ext cx="3031255" cy="982165"/>
      </dsp:txXfrm>
    </dsp:sp>
    <dsp:sp modelId="{0FF8CEB5-4ADF-414B-A246-27E7828ED99D}">
      <dsp:nvSpPr>
        <dsp:cNvPr id="0" name=""/>
        <dsp:cNvSpPr/>
      </dsp:nvSpPr>
      <dsp:spPr>
        <a:xfrm>
          <a:off x="3090823" y="2394549"/>
          <a:ext cx="2596549" cy="10884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2FB86-F253-48BF-9B30-AE9815496947}">
      <dsp:nvSpPr>
        <dsp:cNvPr id="0" name=""/>
        <dsp:cNvSpPr/>
      </dsp:nvSpPr>
      <dsp:spPr>
        <a:xfrm>
          <a:off x="1258" y="2394549"/>
          <a:ext cx="3089564" cy="1088431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Projekte begleiten</a:t>
          </a:r>
        </a:p>
      </dsp:txBody>
      <dsp:txXfrm>
        <a:off x="54391" y="2447682"/>
        <a:ext cx="2983298" cy="982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FBA865E-115F-9D4C-91CE-28E8F89699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de-DE" alt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B0C1853-8177-304D-BD74-24C275B048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42C2930-72B7-D748-A719-06293CD0BCA2}" type="datetimeFigureOut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90FE66B-B104-0940-B8DB-364F1221E5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870887-B5CE-EF4E-B88E-D4DCEE45D8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246E4B0-BA13-6942-95CB-AEF363A6F74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AF06D74-0DB3-C34A-93E1-8EE3D9A1C5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de-DE" alt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0AD8C6-9EFA-8245-860C-6FF4913784E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18FFE80-6D19-EF41-89DC-99AC6EE6915A}" type="datetimeFigureOut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DB600203-5AC2-FE49-86D4-67F3402A69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ABB1552B-2057-8546-B886-6DF083AE3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36B59E-F190-BA43-ACB1-FA9B7309360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BF0273-1672-3B45-A2EB-FD8C1E4AA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612004D-5C27-164D-A8D2-5E242EE1D562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2004D-5C27-164D-A8D2-5E242EE1D562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28247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2004D-5C27-164D-A8D2-5E242EE1D562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51953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3920" y="2129985"/>
            <a:ext cx="10364160" cy="147039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9761" y="3885528"/>
            <a:ext cx="85344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6213096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98873307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306240" y="1306220"/>
            <a:ext cx="2664960" cy="5060691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305601" y="1306220"/>
            <a:ext cx="7816320" cy="5060691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68512211"/>
      </p:ext>
    </p:extLst>
  </p:cSld>
  <p:clrMapOvr>
    <a:masterClrMapping/>
  </p:clrMapOvr>
  <p:transition spd="slow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6EA141-B90C-994D-B9C4-FF5D59F0AE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6CC15C-525D-C04F-9A79-C627F33C6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8BDA13-4D3F-C74D-9943-2D5E710E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31BB2C0-30E6-ED43-9428-42874DDA43F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7356158"/>
      </p:ext>
    </p:extLst>
  </p:cSld>
  <p:clrMapOvr>
    <a:masterClrMapping/>
  </p:clrMapOvr>
  <p:transition spd="slow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3920" y="2129985"/>
            <a:ext cx="10364160" cy="147039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9761" y="3885528"/>
            <a:ext cx="85344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40" indent="0" algn="ctr">
              <a:buNone/>
              <a:defRPr/>
            </a:lvl2pPr>
            <a:lvl3pPr marL="829280" indent="0" algn="ctr">
              <a:buNone/>
              <a:defRPr/>
            </a:lvl3pPr>
            <a:lvl4pPr marL="1243920" indent="0" algn="ctr">
              <a:buNone/>
              <a:defRPr/>
            </a:lvl4pPr>
            <a:lvl5pPr marL="1658560" indent="0" algn="ctr">
              <a:buNone/>
              <a:defRPr/>
            </a:lvl5pPr>
            <a:lvl6pPr marL="2073201" indent="0" algn="ctr">
              <a:buNone/>
              <a:defRPr/>
            </a:lvl6pPr>
            <a:lvl7pPr marL="2487841" indent="0" algn="ctr">
              <a:buNone/>
              <a:defRPr/>
            </a:lvl7pPr>
            <a:lvl8pPr marL="2902481" indent="0" algn="ctr">
              <a:buNone/>
              <a:defRPr/>
            </a:lvl8pPr>
            <a:lvl9pPr marL="3317121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5B7D020-5274-CC46-98AC-C64E1364BBB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4484B6-BC3F-5E4D-A441-DF366D107F1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45130-B7A5-6749-BD49-A02C43487DDF}" type="slidenum">
              <a:rPr lang="de-DE" altLang="x-none"/>
              <a:pPr>
                <a:defRPr/>
              </a:pPr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3239606744"/>
      </p:ext>
    </p:extLst>
  </p:cSld>
  <p:clrMapOvr>
    <a:masterClrMapping/>
  </p:clrMapOvr>
  <p:transition spd="slow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94B26A-D91B-694A-86ED-1F9AA7D30A7A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2F0561-40AA-4C4D-BBA5-6947DC1998C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EA0C2-A208-4C4A-AE79-6166E4455122}" type="slidenum">
              <a:rPr lang="de-DE" altLang="x-none"/>
              <a:pPr>
                <a:defRPr/>
              </a:pPr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3313601562"/>
      </p:ext>
    </p:extLst>
  </p:cSld>
  <p:clrMapOvr>
    <a:masterClrMapping/>
  </p:clrMapOvr>
  <p:transition spd="slow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840" y="4406867"/>
            <a:ext cx="1036224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840" y="2906227"/>
            <a:ext cx="10362240" cy="1500639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40" indent="0">
              <a:buNone/>
              <a:defRPr sz="1600"/>
            </a:lvl2pPr>
            <a:lvl3pPr marL="829280" indent="0">
              <a:buNone/>
              <a:defRPr sz="1500"/>
            </a:lvl3pPr>
            <a:lvl4pPr marL="1243920" indent="0">
              <a:buNone/>
              <a:defRPr sz="1300"/>
            </a:lvl4pPr>
            <a:lvl5pPr marL="1658560" indent="0">
              <a:buNone/>
              <a:defRPr sz="1300"/>
            </a:lvl5pPr>
            <a:lvl6pPr marL="2073201" indent="0">
              <a:buNone/>
              <a:defRPr sz="1300"/>
            </a:lvl6pPr>
            <a:lvl7pPr marL="2487841" indent="0">
              <a:buNone/>
              <a:defRPr sz="1300"/>
            </a:lvl7pPr>
            <a:lvl8pPr marL="2902481" indent="0">
              <a:buNone/>
              <a:defRPr sz="1300"/>
            </a:lvl8pPr>
            <a:lvl9pPr marL="3317121" indent="0">
              <a:buNone/>
              <a:defRPr sz="13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194247-EA38-4546-94FF-C7955A6167C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F1F1CB-A8DF-714A-A622-DAC04774D06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B6996-3595-C544-B3C6-88E9A7321E4B}" type="slidenum">
              <a:rPr lang="de-DE" altLang="x-none"/>
              <a:pPr>
                <a:defRPr/>
              </a:pPr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3393313224"/>
      </p:ext>
    </p:extLst>
  </p:cSld>
  <p:clrMapOvr>
    <a:masterClrMapping/>
  </p:clrMapOvr>
  <p:transition spd="slow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02080" y="2134306"/>
            <a:ext cx="5331840" cy="424556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18241" y="2134306"/>
            <a:ext cx="5331840" cy="424556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D0EFE8-3627-8B4C-9C4A-E4C9F0132B9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9962A6-EA9F-3A4C-8CD0-F990E4E8E2F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E0D61-567D-1A4D-84DF-6B164D4D1E3B}" type="slidenum">
              <a:rPr lang="de-DE" altLang="x-none"/>
              <a:pPr>
                <a:defRPr/>
              </a:pPr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233012226"/>
      </p:ext>
    </p:extLst>
  </p:cSld>
  <p:clrMapOvr>
    <a:masterClrMapping/>
  </p:clrMapOvr>
  <p:transition spd="slow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0563" y="275075"/>
            <a:ext cx="109728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0560" y="1535202"/>
            <a:ext cx="53856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0560" y="2174631"/>
            <a:ext cx="53856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923" y="1535202"/>
            <a:ext cx="538944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923" y="2174631"/>
            <a:ext cx="538944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70C70A3-FC53-854B-ADA4-190538B48A65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1F2432F-E573-1945-A895-B3CE2826758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6CFFF-4736-2F4F-A895-FF57FB697E10}" type="slidenum">
              <a:rPr lang="de-DE" altLang="x-none"/>
              <a:pPr>
                <a:defRPr/>
              </a:pPr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925065249"/>
      </p:ext>
    </p:extLst>
  </p:cSld>
  <p:clrMapOvr>
    <a:masterClrMapping/>
  </p:clrMapOvr>
  <p:transition spd="slow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024816E-9F88-D048-9328-FC25FB2A63B5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BACC4E-B83E-4241-929D-C42DDD166B3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54AC4-7119-A643-A2DB-A97E6857F7E5}" type="slidenum">
              <a:rPr lang="de-DE" altLang="x-none"/>
              <a:pPr>
                <a:defRPr/>
              </a:pPr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657635156"/>
      </p:ext>
    </p:extLst>
  </p:cSld>
  <p:clrMapOvr>
    <a:masterClrMapping/>
  </p:clrMapOvr>
  <p:transition spd="slow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1BDA5852-CCC2-5F42-81A0-39A737681690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F889621-2EAC-CB48-8B97-1904427F260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A3ACB-4CA5-1243-8F89-4EFE8F2F9974}" type="slidenum">
              <a:rPr lang="de-DE" altLang="x-none"/>
              <a:pPr>
                <a:defRPr/>
              </a:pPr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380073014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40222540"/>
      </p:ext>
    </p:extLst>
  </p:cSld>
  <p:clrMapOvr>
    <a:masterClrMapping/>
  </p:clrMapOvr>
  <p:transition spd="slow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0560" y="273630"/>
            <a:ext cx="4010880" cy="116076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7364" y="273632"/>
            <a:ext cx="6816000" cy="585277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0560" y="1434393"/>
            <a:ext cx="401088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33086F-BA96-1C4C-9A47-6B3FA22C002A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FDEE11-699D-D749-89EB-FFE2EC2B49D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98B99-FAFF-5047-B1FA-D24A7EE4F774}" type="slidenum">
              <a:rPr lang="de-DE" altLang="x-none"/>
              <a:pPr>
                <a:defRPr/>
              </a:pPr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722958005"/>
      </p:ext>
    </p:extLst>
  </p:cSld>
  <p:clrMapOvr>
    <a:masterClrMapping/>
  </p:clrMapOvr>
  <p:transition spd="slow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0404" y="4800027"/>
            <a:ext cx="73152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90404" y="612065"/>
            <a:ext cx="73152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pPr lvl="0"/>
            <a:r>
              <a:rPr lang="de-DE" noProof="0"/>
              <a:t>Bild auf Platzhalter ziehen oder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90404" y="5367445"/>
            <a:ext cx="73152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9B170-1B3A-DB40-83BC-C8C1CCBDC3F5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17D6CF-8DE3-4A41-99F3-E90B498D524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F4F99-2F77-8F46-93FE-860449953B05}" type="slidenum">
              <a:rPr lang="de-DE" altLang="x-none"/>
              <a:pPr>
                <a:defRPr/>
              </a:pPr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458479762"/>
      </p:ext>
    </p:extLst>
  </p:cSld>
  <p:clrMapOvr>
    <a:masterClrMapping/>
  </p:clrMapOvr>
  <p:transition spd="slow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B5FD92-D058-9442-962D-6A04CC5D2F1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A634C4E-CDB8-8843-B9CA-547C133B47E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1D962-1096-E94C-AACD-BECB48C02818}" type="slidenum">
              <a:rPr lang="de-DE" altLang="x-none"/>
              <a:pPr>
                <a:defRPr/>
              </a:pPr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072294985"/>
      </p:ext>
    </p:extLst>
  </p:cSld>
  <p:clrMapOvr>
    <a:masterClrMapping/>
  </p:clrMapOvr>
  <p:transition spd="slow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239040" y="1268775"/>
            <a:ext cx="2711040" cy="5111096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02080" y="1268775"/>
            <a:ext cx="7952640" cy="5111096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79D32F-BB2C-7C4A-A516-7340609211B6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C5043E7-28A5-624C-8346-9123D061854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2D076-D6FF-9746-A810-F67F90A4CFA8}" type="slidenum">
              <a:rPr lang="de-DE" altLang="x-none"/>
              <a:pPr>
                <a:defRPr/>
              </a:pPr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788008767"/>
      </p:ext>
    </p:extLst>
  </p:cSld>
  <p:clrMapOvr>
    <a:masterClrMapping/>
  </p:clrMapOvr>
  <p:transition spd="slow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8E5C67-2C2E-1345-87CD-1BD0E5431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E204633-4DED-5A46-86D2-73571194E99B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5D0FC1-75EA-564C-A30F-B1B12B32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B5ECC4-7A3D-294B-A5A9-502ABBD9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6E983-9A99-8E4C-A455-B68550682B32}" type="slidenum">
              <a:rPr lang="de-DE" altLang="x-none"/>
              <a:pPr>
                <a:defRPr/>
              </a:pPr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54321429"/>
      </p:ext>
    </p:extLst>
  </p:cSld>
  <p:clrMapOvr>
    <a:masterClrMapping/>
  </p:clrMapOvr>
  <p:transition spd="slow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F0C4B0-DC3F-C744-82EC-A38A5A7E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405D50-21C1-A64C-853B-5E42DFDEF0BE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3885FB-0E28-344B-88FE-EB91A9BA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148351-6536-2242-8205-0C1E98ECD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4F85C-0179-3C4E-97E8-84DB132196D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56619990"/>
      </p:ext>
    </p:extLst>
  </p:cSld>
  <p:clrMapOvr>
    <a:masterClrMapping/>
  </p:clrMapOvr>
  <p:transition spd="slow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4CA199-594D-9445-903A-59AEF3176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0670E2-0D1C-BC4F-B002-8C1998DEFE2D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FC5497-8050-E748-80E9-8EF2CC3BB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B7444C-1753-9544-A32E-6A678E09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E925B-6DBA-274B-9A2B-AF9DF68B158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9808987"/>
      </p:ext>
    </p:extLst>
  </p:cSld>
  <p:clrMapOvr>
    <a:masterClrMapping/>
  </p:clrMapOvr>
  <p:transition spd="slow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C58C66-E9AB-0A4A-9AB5-AB98BA6FF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192452-987B-0142-8DA6-A9C362AB1B44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37DEA5-126D-9647-B28B-A27A56750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1B3F36-4F60-8F4B-BE43-DD2F60DFA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70C4B-10F3-1445-A5A1-C35D88B637D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48159888"/>
      </p:ext>
    </p:extLst>
  </p:cSld>
  <p:clrMapOvr>
    <a:masterClrMapping/>
  </p:clrMapOvr>
  <p:transition spd="slow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59972E-22D1-DD47-BEC5-6640A1549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911C29-8021-0E48-86E2-0E391EE131BF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4BF6A9-AE7A-0441-9DD7-D1D8B2DE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9AE5AA-731B-3047-9115-1529871C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47DBB-FEBE-FE47-846D-66F3893F513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45336965"/>
      </p:ext>
    </p:extLst>
  </p:cSld>
  <p:clrMapOvr>
    <a:masterClrMapping/>
  </p:clrMapOvr>
  <p:transition spd="slow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F51E7CB7-4441-7546-A744-CE6326DD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72F6D3-A0E2-9545-AE0A-77D08AC72406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42E6C6E-A793-EB4F-B097-4AEE314A7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F7B1BD8-02F8-CC48-8FB6-D0521C00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5FDC8-BF48-AE4B-B7AF-9AD129E1EB2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35076373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840" y="4406866"/>
            <a:ext cx="1036224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840" y="2906227"/>
            <a:ext cx="10362240" cy="1500639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27553195"/>
      </p:ext>
    </p:extLst>
  </p:cSld>
  <p:clrMapOvr>
    <a:masterClrMapping/>
  </p:clrMapOvr>
  <p:transition spd="slow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32435700-E531-DD48-8EF8-8AA1B4C1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10BF34-1B68-904C-BBE4-C3AD8111554D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D6FDDE9-D73D-864F-ADB0-2749B02B3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12EF2743-B187-3645-BF12-2801AC695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B67FAD-4BB0-F04A-AE0D-6AB0DCECD57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216187"/>
      </p:ext>
    </p:extLst>
  </p:cSld>
  <p:clrMapOvr>
    <a:masterClrMapping/>
  </p:clrMapOvr>
  <p:transition spd="slow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88F4E97A-58D1-5E4C-9A13-BCDA1270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ADCA46-3D27-E440-89CF-6C7ACAC59782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B50E4549-9EE5-3944-927C-2262C4226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2023EDAB-1EBA-9648-A009-27C9AC45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B4DA-F58D-0D44-92C9-3F71D189704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07104345"/>
      </p:ext>
    </p:extLst>
  </p:cSld>
  <p:clrMapOvr>
    <a:masterClrMapping/>
  </p:clrMapOvr>
  <p:transition spd="slow"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1C8B711-82C8-004B-9D57-245701447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F13E1E-21D8-8345-A910-80042CDFC6B8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83C25068-F391-C749-9097-88918658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AB4BACC-91CD-B747-98DA-7108A98B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00564-7664-814D-9150-A9E70067CC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1973486"/>
      </p:ext>
    </p:extLst>
  </p:cSld>
  <p:clrMapOvr>
    <a:masterClrMapping/>
  </p:clrMapOvr>
  <p:transition spd="slow">
    <p:blinds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334115A0-9FC4-194A-9A47-662443C9E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9B44B4-DDF1-A94B-962F-1F3098448164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DF0FB5DB-9C7C-024D-9AF1-2E1C7BAB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A8A4543-5CE4-FE40-98C2-E9042668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CCB4-ABFF-7944-9EDC-125043D08CE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5959345"/>
      </p:ext>
    </p:extLst>
  </p:cSld>
  <p:clrMapOvr>
    <a:masterClrMapping/>
  </p:clrMapOvr>
  <p:transition spd="slow">
    <p:blinds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F186C274-74EC-034F-B458-AB76551C1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778B10-9516-A64F-9FC9-7B34A64E3084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595694E-EA53-2343-AF90-381631AB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62DEB23A-10C0-F144-956B-8FD691E6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6FE77-7644-944D-9DEF-73DF0A9D845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8554653"/>
      </p:ext>
    </p:extLst>
  </p:cSld>
  <p:clrMapOvr>
    <a:masterClrMapping/>
  </p:clrMapOvr>
  <p:transition spd="slow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auf Platzhalter ziehen oder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C0EEE9CE-5444-9540-891C-D9C8AB20B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DEFC5B-A833-844A-9C8E-8BF5234C91DE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372B1C37-1778-0A4D-B3E6-90A9B0717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BA26FE5-FA03-604E-848F-72B731D6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56F60-0C61-7E4A-A393-A172F2777EC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4948238"/>
      </p:ext>
    </p:extLst>
  </p:cSld>
  <p:clrMapOvr>
    <a:masterClrMapping/>
  </p:clrMapOvr>
  <p:transition spd="slow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3C1352-B0EE-7C41-BB33-AACA315DA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82CD00-FDD1-D048-ABCD-A891A5A1E038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DBFC9A-CB9E-364F-8FF1-1DBED3C28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CD6331-892A-3440-AD81-FB3DDAFF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3FD28-E66E-7F46-83ED-90D1E40A255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19023454"/>
      </p:ext>
    </p:extLst>
  </p:cSld>
  <p:clrMapOvr>
    <a:masterClrMapping/>
  </p:clrMapOvr>
  <p:transition spd="slow">
    <p:blinds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74050B-D831-9D47-B0C4-AC140D76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FDB404-B77B-B440-967B-A91E705B166B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881BBF-C841-BB4B-A28D-46535641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015341-4027-D144-A01E-B4466A08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CD315-EA72-7C42-B204-9BDAEFB570E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6708595"/>
      </p:ext>
    </p:extLst>
  </p:cSld>
  <p:clrMapOvr>
    <a:masterClrMapping/>
  </p:clrMapOvr>
  <p:transition spd="slow">
    <p:blinds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DDDB41-FDBE-6F48-9912-C13D6A339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5D7E19-FD9C-9C44-AFE0-1D28801F0CA4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17B573-DA26-DD4C-A236-83D5DDB4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30408E-34DB-D74B-88CB-CE4B2023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09EDB9-E6C7-814D-8B56-206FF458FF6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1372727"/>
      </p:ext>
    </p:extLst>
  </p:cSld>
  <p:clrMapOvr>
    <a:masterClrMapping/>
  </p:clrMapOvr>
  <p:transition spd="slow">
    <p:blinds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5CAB62-A444-824E-AE74-F6510A0E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7805AC-AC1E-424B-BDA6-AF9224AD3142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B33D5-F75F-C441-9207-3B85DDD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B45B2B-E8B2-2B40-B077-9D5E5750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1E11D-0064-494A-B24E-9C136B77C6E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25377864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05600" y="2449700"/>
            <a:ext cx="5239680" cy="391721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729601" y="2449700"/>
            <a:ext cx="5241600" cy="391721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05673707"/>
      </p:ext>
    </p:extLst>
  </p:cSld>
  <p:clrMapOvr>
    <a:masterClrMapping/>
  </p:clrMapOvr>
  <p:transition spd="slow"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396BFE-EC74-4E42-81BC-35B811E4D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68D263-DE97-AE46-AC41-AC6FFA28D435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BDEB4A-D41F-984B-9D28-2AFC9C3CC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1E23EF-F743-0D42-B1B9-3D882CB2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D6805-47A8-D24B-BB2B-7C6510878D0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24533248"/>
      </p:ext>
    </p:extLst>
  </p:cSld>
  <p:clrMapOvr>
    <a:masterClrMapping/>
  </p:clrMapOvr>
  <p:transition spd="slow">
    <p:blinds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92DC7C-0EA3-5144-B931-24B6EEDC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CE1103-676F-7542-85AA-A763A497D02F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175F0A-B6D4-5E48-A494-F96306D90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257417-724F-124B-B712-2E2A2FED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C1E7D-A477-3E41-A574-E123E615E93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63286"/>
      </p:ext>
    </p:extLst>
  </p:cSld>
  <p:clrMapOvr>
    <a:masterClrMapping/>
  </p:clrMapOvr>
  <p:transition spd="slow">
    <p:blinds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DB99678B-194D-E04D-ACEA-0BAECF39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F0B35C-C540-8F4D-8286-26E017BE0172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BA50503-EA9D-8F48-B536-D61BBEF5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7C7E09DB-DE49-CF4B-9D6A-CE0A122E9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D266D-0180-D64B-8400-880333DDC7C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1169705"/>
      </p:ext>
    </p:extLst>
  </p:cSld>
  <p:clrMapOvr>
    <a:masterClrMapping/>
  </p:clrMapOvr>
  <p:transition spd="slow">
    <p:blinds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FACA9AD0-4762-1A4A-9180-F717AEC1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F1F990-F0BB-1342-8B2B-B2FFEB31D039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4981C6DE-9CA5-6C40-A79E-E9466B37D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196F916A-2138-E848-948E-BC5E12D92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B5D13-1711-914D-9348-45093377D47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30780881"/>
      </p:ext>
    </p:extLst>
  </p:cSld>
  <p:clrMapOvr>
    <a:masterClrMapping/>
  </p:clrMapOvr>
  <p:transition spd="slow">
    <p:blinds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DD6A348F-5DFF-F446-B81E-178589AA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BB0CB1-646F-6E4C-B8E2-486BBD126E3F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2B27C02-B85A-204F-866C-52061A3D4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C67DC1D1-A4E4-2043-A907-312C6448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32655-986E-BB47-ABE2-C3005C3A0B8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97277477"/>
      </p:ext>
    </p:extLst>
  </p:cSld>
  <p:clrMapOvr>
    <a:masterClrMapping/>
  </p:clrMapOvr>
  <p:transition spd="slow">
    <p:blinds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450E6D22-8A45-D745-BA8F-E1494A5A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210A4-165D-E948-A2A5-C28EC557C293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5179019E-E3E0-DC4D-9D30-810709B9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F14516C-C355-4649-AB99-EB3D6DE7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B7D70-872B-5640-816E-063DD447AE9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4691538"/>
      </p:ext>
    </p:extLst>
  </p:cSld>
  <p:clrMapOvr>
    <a:masterClrMapping/>
  </p:clrMapOvr>
  <p:transition spd="slow">
    <p:blinds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15542A56-4A06-5D45-911E-7B242876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2A093D-CF03-C64B-83C2-917448BBE46D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7E8EF415-F94D-D941-A388-0D456F0C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41FE35A-F788-D64B-85FD-6AA1DCFD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D2CA2-908F-FF40-8B21-01D3F5A8479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92079818"/>
      </p:ext>
    </p:extLst>
  </p:cSld>
  <p:clrMapOvr>
    <a:masterClrMapping/>
  </p:clrMapOvr>
  <p:transition spd="slow">
    <p:blinds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3FB58A26-B919-DC40-A0CF-1709F061D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D2D85E-7F05-154B-B989-DC7DE976D117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3990963-6FEC-E04F-B7BD-036DC8BED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546393B-2B46-B841-978A-350035AC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72831-68FB-8A45-811E-962F66F15A2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50546917"/>
      </p:ext>
    </p:extLst>
  </p:cSld>
  <p:clrMapOvr>
    <a:masterClrMapping/>
  </p:clrMapOvr>
  <p:transition spd="slow">
    <p:blinds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auf Platzhalter ziehen oder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7475B2AE-1C37-6448-9F7D-FBE17217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3B2BEE-7821-054C-AF15-279E2B293A2A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6FB5BC5-FF3F-B147-A677-4BA58AC8C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C9611FB-8AB0-A647-977C-4052F9BF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783612-167D-4A48-B86E-83185F7EE60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6299362"/>
      </p:ext>
    </p:extLst>
  </p:cSld>
  <p:clrMapOvr>
    <a:masterClrMapping/>
  </p:clrMapOvr>
  <p:transition spd="slow">
    <p:blinds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18250E-A58D-F747-93DD-8DCE2CDC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731FF1-B718-9E4D-944E-B0A1521ADD57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515AE6-E9AA-CF45-8F74-FC88F5E2C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9B12F5-7F5E-D841-8CC3-372CCDE0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80EF6-2278-A14D-B19B-8BE51469C53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82931664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0561" y="275072"/>
            <a:ext cx="109728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0560" y="1535202"/>
            <a:ext cx="53856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0560" y="2174631"/>
            <a:ext cx="53856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921" y="1535202"/>
            <a:ext cx="538944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921" y="2174631"/>
            <a:ext cx="538944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4725984"/>
      </p:ext>
    </p:extLst>
  </p:cSld>
  <p:clrMapOvr>
    <a:masterClrMapping/>
  </p:clrMapOvr>
  <p:transition spd="slow"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BEDA60-9804-D144-91FC-F158BF0A8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DB389-2AB8-B247-B1A5-BE21BBC9D528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0AA0CC-5D59-7C43-B1F0-3B23941B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7AA523-E6A8-A446-98BB-7E0FC491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3D242-E4C1-A548-A64F-107B4F02728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26073355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6345325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856400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0560" y="273630"/>
            <a:ext cx="4010880" cy="116076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7361" y="273631"/>
            <a:ext cx="6816000" cy="585277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0560" y="1434392"/>
            <a:ext cx="401088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23295815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0401" y="4800026"/>
            <a:ext cx="73152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90401" y="612065"/>
            <a:ext cx="73152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r>
              <a:rPr lang="de-DE" noProof="0"/>
              <a:t>Bild auf Platzhalter ziehen oder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90401" y="5367445"/>
            <a:ext cx="73152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2748181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diagramColors" Target="../diagrams/colors1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39.xml"/><Relationship Id="rId16" Type="http://schemas.openxmlformats.org/officeDocument/2006/relationships/diagramLayout" Target="../diagrams/layout1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diagramData" Target="../diagrams/data1.xml"/><Relationship Id="rId10" Type="http://schemas.openxmlformats.org/officeDocument/2006/relationships/slideLayout" Target="../slideLayouts/slideLayout47.xml"/><Relationship Id="rId19" Type="http://schemas.microsoft.com/office/2007/relationships/diagramDrawing" Target="../diagrams/drawing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877DA840-7C0E-5344-984F-AF743FC270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04925" y="1306513"/>
            <a:ext cx="1066641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A3C3C3A2-D5F3-B943-B1FA-51DE394C3D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04925" y="2449513"/>
            <a:ext cx="10666413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20484" name="Text Box 3">
            <a:extLst>
              <a:ext uri="{FF2B5EF4-FFF2-40B4-BE49-F238E27FC236}">
                <a16:creationId xmlns:a16="http://schemas.microsoft.com/office/drawing/2014/main" id="{3D871B22-F0BC-634D-B1A7-82F928CF5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6486525"/>
            <a:ext cx="10715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39988" algn="l"/>
                <a:tab pos="2851150" algn="l"/>
                <a:tab pos="3257550" algn="l"/>
                <a:tab pos="3663950" algn="l"/>
                <a:tab pos="4073525" algn="l"/>
                <a:tab pos="4479925" algn="l"/>
                <a:tab pos="4887913" algn="l"/>
                <a:tab pos="5291138" algn="l"/>
                <a:tab pos="5703888" algn="l"/>
                <a:tab pos="6110288" algn="l"/>
                <a:tab pos="6516688" algn="l"/>
                <a:tab pos="6921500" algn="l"/>
                <a:tab pos="7332663" algn="l"/>
                <a:tab pos="7740650" algn="l"/>
                <a:tab pos="8143875" algn="l"/>
              </a:tabLs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39988" algn="l"/>
                <a:tab pos="2851150" algn="l"/>
                <a:tab pos="3257550" algn="l"/>
                <a:tab pos="3663950" algn="l"/>
                <a:tab pos="4073525" algn="l"/>
                <a:tab pos="4479925" algn="l"/>
                <a:tab pos="4887913" algn="l"/>
                <a:tab pos="5291138" algn="l"/>
                <a:tab pos="5703888" algn="l"/>
                <a:tab pos="6110288" algn="l"/>
                <a:tab pos="6516688" algn="l"/>
                <a:tab pos="6921500" algn="l"/>
                <a:tab pos="7332663" algn="l"/>
                <a:tab pos="7740650" algn="l"/>
                <a:tab pos="8143875" algn="l"/>
              </a:tabLs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39988" algn="l"/>
                <a:tab pos="2851150" algn="l"/>
                <a:tab pos="3257550" algn="l"/>
                <a:tab pos="3663950" algn="l"/>
                <a:tab pos="4073525" algn="l"/>
                <a:tab pos="4479925" algn="l"/>
                <a:tab pos="4887913" algn="l"/>
                <a:tab pos="5291138" algn="l"/>
                <a:tab pos="5703888" algn="l"/>
                <a:tab pos="6110288" algn="l"/>
                <a:tab pos="6516688" algn="l"/>
                <a:tab pos="6921500" algn="l"/>
                <a:tab pos="7332663" algn="l"/>
                <a:tab pos="7740650" algn="l"/>
                <a:tab pos="8143875" algn="l"/>
              </a:tabLs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39988" algn="l"/>
                <a:tab pos="2851150" algn="l"/>
                <a:tab pos="3257550" algn="l"/>
                <a:tab pos="3663950" algn="l"/>
                <a:tab pos="4073525" algn="l"/>
                <a:tab pos="4479925" algn="l"/>
                <a:tab pos="4887913" algn="l"/>
                <a:tab pos="5291138" algn="l"/>
                <a:tab pos="5703888" algn="l"/>
                <a:tab pos="6110288" algn="l"/>
                <a:tab pos="6516688" algn="l"/>
                <a:tab pos="6921500" algn="l"/>
                <a:tab pos="7332663" algn="l"/>
                <a:tab pos="7740650" algn="l"/>
                <a:tab pos="8143875" algn="l"/>
              </a:tabLs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39988" algn="l"/>
                <a:tab pos="2851150" algn="l"/>
                <a:tab pos="3257550" algn="l"/>
                <a:tab pos="3663950" algn="l"/>
                <a:tab pos="4073525" algn="l"/>
                <a:tab pos="4479925" algn="l"/>
                <a:tab pos="4887913" algn="l"/>
                <a:tab pos="5291138" algn="l"/>
                <a:tab pos="5703888" algn="l"/>
                <a:tab pos="6110288" algn="l"/>
                <a:tab pos="6516688" algn="l"/>
                <a:tab pos="6921500" algn="l"/>
                <a:tab pos="7332663" algn="l"/>
                <a:tab pos="7740650" algn="l"/>
                <a:tab pos="8143875" algn="l"/>
              </a:tabLs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39988" algn="l"/>
                <a:tab pos="2851150" algn="l"/>
                <a:tab pos="3257550" algn="l"/>
                <a:tab pos="3663950" algn="l"/>
                <a:tab pos="4073525" algn="l"/>
                <a:tab pos="4479925" algn="l"/>
                <a:tab pos="4887913" algn="l"/>
                <a:tab pos="5291138" algn="l"/>
                <a:tab pos="5703888" algn="l"/>
                <a:tab pos="6110288" algn="l"/>
                <a:tab pos="6516688" algn="l"/>
                <a:tab pos="6921500" algn="l"/>
                <a:tab pos="7332663" algn="l"/>
                <a:tab pos="7740650" algn="l"/>
                <a:tab pos="8143875" algn="l"/>
              </a:tabLs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39988" algn="l"/>
                <a:tab pos="2851150" algn="l"/>
                <a:tab pos="3257550" algn="l"/>
                <a:tab pos="3663950" algn="l"/>
                <a:tab pos="4073525" algn="l"/>
                <a:tab pos="4479925" algn="l"/>
                <a:tab pos="4887913" algn="l"/>
                <a:tab pos="5291138" algn="l"/>
                <a:tab pos="5703888" algn="l"/>
                <a:tab pos="6110288" algn="l"/>
                <a:tab pos="6516688" algn="l"/>
                <a:tab pos="6921500" algn="l"/>
                <a:tab pos="7332663" algn="l"/>
                <a:tab pos="7740650" algn="l"/>
                <a:tab pos="8143875" algn="l"/>
              </a:tabLs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39988" algn="l"/>
                <a:tab pos="2851150" algn="l"/>
                <a:tab pos="3257550" algn="l"/>
                <a:tab pos="3663950" algn="l"/>
                <a:tab pos="4073525" algn="l"/>
                <a:tab pos="4479925" algn="l"/>
                <a:tab pos="4887913" algn="l"/>
                <a:tab pos="5291138" algn="l"/>
                <a:tab pos="5703888" algn="l"/>
                <a:tab pos="6110288" algn="l"/>
                <a:tab pos="6516688" algn="l"/>
                <a:tab pos="6921500" algn="l"/>
                <a:tab pos="7332663" algn="l"/>
                <a:tab pos="7740650" algn="l"/>
                <a:tab pos="8143875" algn="l"/>
              </a:tabLs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39988" algn="l"/>
                <a:tab pos="2851150" algn="l"/>
                <a:tab pos="3257550" algn="l"/>
                <a:tab pos="3663950" algn="l"/>
                <a:tab pos="4073525" algn="l"/>
                <a:tab pos="4479925" algn="l"/>
                <a:tab pos="4887913" algn="l"/>
                <a:tab pos="5291138" algn="l"/>
                <a:tab pos="5703888" algn="l"/>
                <a:tab pos="6110288" algn="l"/>
                <a:tab pos="6516688" algn="l"/>
                <a:tab pos="6921500" algn="l"/>
                <a:tab pos="7332663" algn="l"/>
                <a:tab pos="7740650" algn="l"/>
                <a:tab pos="8143875" algn="l"/>
              </a:tabLs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939AC9C8-6D22-954A-AD9F-42DA0E1B19FA}" type="slidenum">
              <a:rPr lang="en-GB" altLang="de-DE" sz="1300">
                <a:solidFill>
                  <a:srgbClr val="008000"/>
                </a:solidFill>
              </a:rPr>
              <a:pPr eaLnBrk="1" hangingPunct="1"/>
              <a:t>‹Nr.›</a:t>
            </a:fld>
            <a:endParaRPr lang="en-GB" altLang="de-DE" sz="1300">
              <a:solidFill>
                <a:srgbClr val="008000"/>
              </a:solidFill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61C58119-E49B-0E44-8261-AB13E9A56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6400800"/>
            <a:ext cx="43561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35BBFC7-6F5E-9C49-8043-468A0A7FE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031" name="Group 8">
            <a:extLst>
              <a:ext uri="{FF2B5EF4-FFF2-40B4-BE49-F238E27FC236}">
                <a16:creationId xmlns:a16="http://schemas.microsoft.com/office/drawing/2014/main" id="{CC895A3C-B613-3542-9502-22E57EB1D6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18575" y="76200"/>
            <a:ext cx="2998788" cy="487363"/>
            <a:chOff x="2669" y="3315"/>
            <a:chExt cx="2973" cy="642"/>
          </a:xfrm>
        </p:grpSpPr>
        <p:sp>
          <p:nvSpPr>
            <p:cNvPr id="1032" name="Freeform 9">
              <a:extLst>
                <a:ext uri="{FF2B5EF4-FFF2-40B4-BE49-F238E27FC236}">
                  <a16:creationId xmlns:a16="http://schemas.microsoft.com/office/drawing/2014/main" id="{BD03A325-93F4-AE4E-8B98-CCB30A051FB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368" y="3858"/>
              <a:ext cx="1179" cy="99"/>
            </a:xfrm>
            <a:custGeom>
              <a:avLst/>
              <a:gdLst>
                <a:gd name="T0" fmla="*/ 0 w 3537"/>
                <a:gd name="T1" fmla="*/ 0 h 298"/>
                <a:gd name="T2" fmla="*/ 0 w 3537"/>
                <a:gd name="T3" fmla="*/ 0 h 298"/>
                <a:gd name="T4" fmla="*/ 0 w 3537"/>
                <a:gd name="T5" fmla="*/ 0 h 298"/>
                <a:gd name="T6" fmla="*/ 0 w 3537"/>
                <a:gd name="T7" fmla="*/ 0 h 298"/>
                <a:gd name="T8" fmla="*/ 1 w 3537"/>
                <a:gd name="T9" fmla="*/ 0 h 298"/>
                <a:gd name="T10" fmla="*/ 1 w 3537"/>
                <a:gd name="T11" fmla="*/ 0 h 298"/>
                <a:gd name="T12" fmla="*/ 1 w 3537"/>
                <a:gd name="T13" fmla="*/ 0 h 298"/>
                <a:gd name="T14" fmla="*/ 1 w 3537"/>
                <a:gd name="T15" fmla="*/ 0 h 298"/>
                <a:gd name="T16" fmla="*/ 1 w 3537"/>
                <a:gd name="T17" fmla="*/ 0 h 298"/>
                <a:gd name="T18" fmla="*/ 1 w 3537"/>
                <a:gd name="T19" fmla="*/ 0 h 298"/>
                <a:gd name="T20" fmla="*/ 1 w 3537"/>
                <a:gd name="T21" fmla="*/ 0 h 298"/>
                <a:gd name="T22" fmla="*/ 1 w 3537"/>
                <a:gd name="T23" fmla="*/ 0 h 298"/>
                <a:gd name="T24" fmla="*/ 1 w 3537"/>
                <a:gd name="T25" fmla="*/ 0 h 298"/>
                <a:gd name="T26" fmla="*/ 1 w 3537"/>
                <a:gd name="T27" fmla="*/ 0 h 298"/>
                <a:gd name="T28" fmla="*/ 1 w 3537"/>
                <a:gd name="T29" fmla="*/ 0 h 298"/>
                <a:gd name="T30" fmla="*/ 2 w 3537"/>
                <a:gd name="T31" fmla="*/ 0 h 298"/>
                <a:gd name="T32" fmla="*/ 1 w 3537"/>
                <a:gd name="T33" fmla="*/ 0 h 298"/>
                <a:gd name="T34" fmla="*/ 2 w 3537"/>
                <a:gd name="T35" fmla="*/ 0 h 298"/>
                <a:gd name="T36" fmla="*/ 2 w 3537"/>
                <a:gd name="T37" fmla="*/ 0 h 298"/>
                <a:gd name="T38" fmla="*/ 2 w 3537"/>
                <a:gd name="T39" fmla="*/ 0 h 298"/>
                <a:gd name="T40" fmla="*/ 2 w 3537"/>
                <a:gd name="T41" fmla="*/ 0 h 298"/>
                <a:gd name="T42" fmla="*/ 2 w 3537"/>
                <a:gd name="T43" fmla="*/ 0 h 298"/>
                <a:gd name="T44" fmla="*/ 2 w 3537"/>
                <a:gd name="T45" fmla="*/ 0 h 298"/>
                <a:gd name="T46" fmla="*/ 2 w 3537"/>
                <a:gd name="T47" fmla="*/ 0 h 298"/>
                <a:gd name="T48" fmla="*/ 2 w 3537"/>
                <a:gd name="T49" fmla="*/ 0 h 298"/>
                <a:gd name="T50" fmla="*/ 2 w 3537"/>
                <a:gd name="T51" fmla="*/ 0 h 298"/>
                <a:gd name="T52" fmla="*/ 2 w 3537"/>
                <a:gd name="T53" fmla="*/ 0 h 298"/>
                <a:gd name="T54" fmla="*/ 2 w 3537"/>
                <a:gd name="T55" fmla="*/ 0 h 298"/>
                <a:gd name="T56" fmla="*/ 2 w 3537"/>
                <a:gd name="T57" fmla="*/ 0 h 298"/>
                <a:gd name="T58" fmla="*/ 2 w 3537"/>
                <a:gd name="T59" fmla="*/ 0 h 298"/>
                <a:gd name="T60" fmla="*/ 2 w 3537"/>
                <a:gd name="T61" fmla="*/ 0 h 298"/>
                <a:gd name="T62" fmla="*/ 2 w 3537"/>
                <a:gd name="T63" fmla="*/ 0 h 298"/>
                <a:gd name="T64" fmla="*/ 3 w 3537"/>
                <a:gd name="T65" fmla="*/ 0 h 298"/>
                <a:gd name="T66" fmla="*/ 2 w 3537"/>
                <a:gd name="T67" fmla="*/ 0 h 298"/>
                <a:gd name="T68" fmla="*/ 3 w 3537"/>
                <a:gd name="T69" fmla="*/ 0 h 298"/>
                <a:gd name="T70" fmla="*/ 3 w 3537"/>
                <a:gd name="T71" fmla="*/ 0 h 298"/>
                <a:gd name="T72" fmla="*/ 3 w 3537"/>
                <a:gd name="T73" fmla="*/ 0 h 298"/>
                <a:gd name="T74" fmla="*/ 3 w 3537"/>
                <a:gd name="T75" fmla="*/ 0 h 298"/>
                <a:gd name="T76" fmla="*/ 3 w 3537"/>
                <a:gd name="T77" fmla="*/ 0 h 298"/>
                <a:gd name="T78" fmla="*/ 3 w 3537"/>
                <a:gd name="T79" fmla="*/ 0 h 298"/>
                <a:gd name="T80" fmla="*/ 3 w 3537"/>
                <a:gd name="T81" fmla="*/ 0 h 298"/>
                <a:gd name="T82" fmla="*/ 3 w 3537"/>
                <a:gd name="T83" fmla="*/ 0 h 298"/>
                <a:gd name="T84" fmla="*/ 4 w 3537"/>
                <a:gd name="T85" fmla="*/ 0 h 298"/>
                <a:gd name="T86" fmla="*/ 4 w 3537"/>
                <a:gd name="T87" fmla="*/ 0 h 298"/>
                <a:gd name="T88" fmla="*/ 4 w 3537"/>
                <a:gd name="T89" fmla="*/ 0 h 298"/>
                <a:gd name="T90" fmla="*/ 4 w 3537"/>
                <a:gd name="T91" fmla="*/ 0 h 298"/>
                <a:gd name="T92" fmla="*/ 4 w 3537"/>
                <a:gd name="T93" fmla="*/ 0 h 298"/>
                <a:gd name="T94" fmla="*/ 4 w 3537"/>
                <a:gd name="T95" fmla="*/ 0 h 298"/>
                <a:gd name="T96" fmla="*/ 4 w 3537"/>
                <a:gd name="T97" fmla="*/ 0 h 298"/>
                <a:gd name="T98" fmla="*/ 4 w 3537"/>
                <a:gd name="T99" fmla="*/ 0 h 298"/>
                <a:gd name="T100" fmla="*/ 4 w 3537"/>
                <a:gd name="T101" fmla="*/ 0 h 298"/>
                <a:gd name="T102" fmla="*/ 4 w 3537"/>
                <a:gd name="T103" fmla="*/ 0 h 298"/>
                <a:gd name="T104" fmla="*/ 4 w 3537"/>
                <a:gd name="T105" fmla="*/ 0 h 298"/>
                <a:gd name="T106" fmla="*/ 4 w 3537"/>
                <a:gd name="T107" fmla="*/ 0 h 298"/>
                <a:gd name="T108" fmla="*/ 4 w 3537"/>
                <a:gd name="T109" fmla="*/ 0 h 298"/>
                <a:gd name="T110" fmla="*/ 4 w 3537"/>
                <a:gd name="T111" fmla="*/ 0 h 298"/>
                <a:gd name="T112" fmla="*/ 4 w 3537"/>
                <a:gd name="T113" fmla="*/ 0 h 298"/>
                <a:gd name="T114" fmla="*/ 5 w 3537"/>
                <a:gd name="T115" fmla="*/ 0 h 298"/>
                <a:gd name="T116" fmla="*/ 5 w 3537"/>
                <a:gd name="T117" fmla="*/ 0 h 298"/>
                <a:gd name="T118" fmla="*/ 5 w 3537"/>
                <a:gd name="T119" fmla="*/ 0 h 298"/>
                <a:gd name="T120" fmla="*/ 5 w 3537"/>
                <a:gd name="T121" fmla="*/ 0 h 298"/>
                <a:gd name="T122" fmla="*/ 5 w 3537"/>
                <a:gd name="T123" fmla="*/ 0 h 298"/>
                <a:gd name="T124" fmla="*/ 5 w 3537"/>
                <a:gd name="T125" fmla="*/ 0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37" h="298">
                  <a:moveTo>
                    <a:pt x="200" y="84"/>
                  </a:moveTo>
                  <a:lnTo>
                    <a:pt x="164" y="222"/>
                  </a:lnTo>
                  <a:lnTo>
                    <a:pt x="163" y="224"/>
                  </a:lnTo>
                  <a:lnTo>
                    <a:pt x="162" y="226"/>
                  </a:lnTo>
                  <a:lnTo>
                    <a:pt x="160" y="227"/>
                  </a:lnTo>
                  <a:lnTo>
                    <a:pt x="157" y="229"/>
                  </a:lnTo>
                  <a:lnTo>
                    <a:pt x="132" y="229"/>
                  </a:lnTo>
                  <a:lnTo>
                    <a:pt x="128" y="227"/>
                  </a:lnTo>
                  <a:lnTo>
                    <a:pt x="126" y="226"/>
                  </a:lnTo>
                  <a:lnTo>
                    <a:pt x="125" y="224"/>
                  </a:lnTo>
                  <a:lnTo>
                    <a:pt x="124" y="222"/>
                  </a:lnTo>
                  <a:lnTo>
                    <a:pt x="107" y="160"/>
                  </a:lnTo>
                  <a:lnTo>
                    <a:pt x="104" y="150"/>
                  </a:lnTo>
                  <a:lnTo>
                    <a:pt x="102" y="139"/>
                  </a:lnTo>
                  <a:lnTo>
                    <a:pt x="101" y="132"/>
                  </a:lnTo>
                  <a:lnTo>
                    <a:pt x="101" y="129"/>
                  </a:lnTo>
                  <a:lnTo>
                    <a:pt x="100" y="129"/>
                  </a:lnTo>
                  <a:lnTo>
                    <a:pt x="100" y="132"/>
                  </a:lnTo>
                  <a:lnTo>
                    <a:pt x="99" y="139"/>
                  </a:lnTo>
                  <a:lnTo>
                    <a:pt x="97" y="150"/>
                  </a:lnTo>
                  <a:lnTo>
                    <a:pt x="94" y="160"/>
                  </a:lnTo>
                  <a:lnTo>
                    <a:pt x="77" y="222"/>
                  </a:lnTo>
                  <a:lnTo>
                    <a:pt x="76" y="224"/>
                  </a:lnTo>
                  <a:lnTo>
                    <a:pt x="75" y="226"/>
                  </a:lnTo>
                  <a:lnTo>
                    <a:pt x="73" y="227"/>
                  </a:lnTo>
                  <a:lnTo>
                    <a:pt x="69" y="229"/>
                  </a:lnTo>
                  <a:lnTo>
                    <a:pt x="44" y="229"/>
                  </a:lnTo>
                  <a:lnTo>
                    <a:pt x="41" y="227"/>
                  </a:lnTo>
                  <a:lnTo>
                    <a:pt x="39" y="226"/>
                  </a:lnTo>
                  <a:lnTo>
                    <a:pt x="38" y="224"/>
                  </a:lnTo>
                  <a:lnTo>
                    <a:pt x="37" y="222"/>
                  </a:lnTo>
                  <a:lnTo>
                    <a:pt x="0" y="84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0" y="77"/>
                  </a:lnTo>
                  <a:lnTo>
                    <a:pt x="1" y="76"/>
                  </a:lnTo>
                  <a:lnTo>
                    <a:pt x="3" y="74"/>
                  </a:lnTo>
                  <a:lnTo>
                    <a:pt x="5" y="74"/>
                  </a:lnTo>
                  <a:lnTo>
                    <a:pt x="33" y="74"/>
                  </a:lnTo>
                  <a:lnTo>
                    <a:pt x="36" y="74"/>
                  </a:lnTo>
                  <a:lnTo>
                    <a:pt x="38" y="75"/>
                  </a:lnTo>
                  <a:lnTo>
                    <a:pt x="39" y="77"/>
                  </a:lnTo>
                  <a:lnTo>
                    <a:pt x="40" y="79"/>
                  </a:lnTo>
                  <a:lnTo>
                    <a:pt x="56" y="158"/>
                  </a:lnTo>
                  <a:lnTo>
                    <a:pt x="59" y="177"/>
                  </a:lnTo>
                  <a:lnTo>
                    <a:pt x="60" y="187"/>
                  </a:lnTo>
                  <a:lnTo>
                    <a:pt x="62" y="177"/>
                  </a:lnTo>
                  <a:lnTo>
                    <a:pt x="66" y="158"/>
                  </a:lnTo>
                  <a:lnTo>
                    <a:pt x="87" y="80"/>
                  </a:lnTo>
                  <a:lnTo>
                    <a:pt x="88" y="77"/>
                  </a:lnTo>
                  <a:lnTo>
                    <a:pt x="89" y="75"/>
                  </a:lnTo>
                  <a:lnTo>
                    <a:pt x="92" y="74"/>
                  </a:lnTo>
                  <a:lnTo>
                    <a:pt x="95" y="74"/>
                  </a:lnTo>
                  <a:lnTo>
                    <a:pt x="112" y="74"/>
                  </a:lnTo>
                  <a:lnTo>
                    <a:pt x="115" y="74"/>
                  </a:lnTo>
                  <a:lnTo>
                    <a:pt x="117" y="75"/>
                  </a:lnTo>
                  <a:lnTo>
                    <a:pt x="118" y="77"/>
                  </a:lnTo>
                  <a:lnTo>
                    <a:pt x="119" y="80"/>
                  </a:lnTo>
                  <a:lnTo>
                    <a:pt x="139" y="158"/>
                  </a:lnTo>
                  <a:lnTo>
                    <a:pt x="143" y="177"/>
                  </a:lnTo>
                  <a:lnTo>
                    <a:pt x="145" y="187"/>
                  </a:lnTo>
                  <a:lnTo>
                    <a:pt x="147" y="177"/>
                  </a:lnTo>
                  <a:lnTo>
                    <a:pt x="151" y="158"/>
                  </a:lnTo>
                  <a:lnTo>
                    <a:pt x="166" y="79"/>
                  </a:lnTo>
                  <a:lnTo>
                    <a:pt x="167" y="77"/>
                  </a:lnTo>
                  <a:lnTo>
                    <a:pt x="168" y="75"/>
                  </a:lnTo>
                  <a:lnTo>
                    <a:pt x="171" y="74"/>
                  </a:lnTo>
                  <a:lnTo>
                    <a:pt x="174" y="74"/>
                  </a:lnTo>
                  <a:lnTo>
                    <a:pt x="196" y="74"/>
                  </a:lnTo>
                  <a:lnTo>
                    <a:pt x="198" y="74"/>
                  </a:lnTo>
                  <a:lnTo>
                    <a:pt x="200" y="76"/>
                  </a:lnTo>
                  <a:lnTo>
                    <a:pt x="201" y="77"/>
                  </a:lnTo>
                  <a:lnTo>
                    <a:pt x="201" y="80"/>
                  </a:lnTo>
                  <a:lnTo>
                    <a:pt x="201" y="82"/>
                  </a:lnTo>
                  <a:lnTo>
                    <a:pt x="200" y="84"/>
                  </a:lnTo>
                  <a:close/>
                  <a:moveTo>
                    <a:pt x="419" y="84"/>
                  </a:moveTo>
                  <a:lnTo>
                    <a:pt x="382" y="222"/>
                  </a:lnTo>
                  <a:lnTo>
                    <a:pt x="381" y="224"/>
                  </a:lnTo>
                  <a:lnTo>
                    <a:pt x="380" y="226"/>
                  </a:lnTo>
                  <a:lnTo>
                    <a:pt x="378" y="227"/>
                  </a:lnTo>
                  <a:lnTo>
                    <a:pt x="376" y="229"/>
                  </a:lnTo>
                  <a:lnTo>
                    <a:pt x="350" y="229"/>
                  </a:lnTo>
                  <a:lnTo>
                    <a:pt x="347" y="227"/>
                  </a:lnTo>
                  <a:lnTo>
                    <a:pt x="345" y="226"/>
                  </a:lnTo>
                  <a:lnTo>
                    <a:pt x="343" y="224"/>
                  </a:lnTo>
                  <a:lnTo>
                    <a:pt x="343" y="222"/>
                  </a:lnTo>
                  <a:lnTo>
                    <a:pt x="325" y="160"/>
                  </a:lnTo>
                  <a:lnTo>
                    <a:pt x="323" y="150"/>
                  </a:lnTo>
                  <a:lnTo>
                    <a:pt x="321" y="139"/>
                  </a:lnTo>
                  <a:lnTo>
                    <a:pt x="320" y="132"/>
                  </a:lnTo>
                  <a:lnTo>
                    <a:pt x="319" y="129"/>
                  </a:lnTo>
                  <a:lnTo>
                    <a:pt x="318" y="132"/>
                  </a:lnTo>
                  <a:lnTo>
                    <a:pt x="317" y="139"/>
                  </a:lnTo>
                  <a:lnTo>
                    <a:pt x="315" y="150"/>
                  </a:lnTo>
                  <a:lnTo>
                    <a:pt x="313" y="160"/>
                  </a:lnTo>
                  <a:lnTo>
                    <a:pt x="295" y="222"/>
                  </a:lnTo>
                  <a:lnTo>
                    <a:pt x="295" y="224"/>
                  </a:lnTo>
                  <a:lnTo>
                    <a:pt x="293" y="226"/>
                  </a:lnTo>
                  <a:lnTo>
                    <a:pt x="291" y="227"/>
                  </a:lnTo>
                  <a:lnTo>
                    <a:pt x="288" y="229"/>
                  </a:lnTo>
                  <a:lnTo>
                    <a:pt x="262" y="229"/>
                  </a:lnTo>
                  <a:lnTo>
                    <a:pt x="260" y="227"/>
                  </a:lnTo>
                  <a:lnTo>
                    <a:pt x="258" y="226"/>
                  </a:lnTo>
                  <a:lnTo>
                    <a:pt x="256" y="224"/>
                  </a:lnTo>
                  <a:lnTo>
                    <a:pt x="255" y="222"/>
                  </a:lnTo>
                  <a:lnTo>
                    <a:pt x="219" y="84"/>
                  </a:lnTo>
                  <a:lnTo>
                    <a:pt x="218" y="82"/>
                  </a:lnTo>
                  <a:lnTo>
                    <a:pt x="218" y="80"/>
                  </a:lnTo>
                  <a:lnTo>
                    <a:pt x="219" y="77"/>
                  </a:lnTo>
                  <a:lnTo>
                    <a:pt x="220" y="76"/>
                  </a:lnTo>
                  <a:lnTo>
                    <a:pt x="221" y="74"/>
                  </a:lnTo>
                  <a:lnTo>
                    <a:pt x="224" y="74"/>
                  </a:lnTo>
                  <a:lnTo>
                    <a:pt x="252" y="74"/>
                  </a:lnTo>
                  <a:lnTo>
                    <a:pt x="254" y="74"/>
                  </a:lnTo>
                  <a:lnTo>
                    <a:pt x="256" y="75"/>
                  </a:lnTo>
                  <a:lnTo>
                    <a:pt x="258" y="77"/>
                  </a:lnTo>
                  <a:lnTo>
                    <a:pt x="258" y="79"/>
                  </a:lnTo>
                  <a:lnTo>
                    <a:pt x="274" y="158"/>
                  </a:lnTo>
                  <a:lnTo>
                    <a:pt x="277" y="177"/>
                  </a:lnTo>
                  <a:lnTo>
                    <a:pt x="278" y="187"/>
                  </a:lnTo>
                  <a:lnTo>
                    <a:pt x="279" y="187"/>
                  </a:lnTo>
                  <a:lnTo>
                    <a:pt x="281" y="177"/>
                  </a:lnTo>
                  <a:lnTo>
                    <a:pt x="285" y="158"/>
                  </a:lnTo>
                  <a:lnTo>
                    <a:pt x="306" y="80"/>
                  </a:lnTo>
                  <a:lnTo>
                    <a:pt x="307" y="77"/>
                  </a:lnTo>
                  <a:lnTo>
                    <a:pt x="308" y="75"/>
                  </a:lnTo>
                  <a:lnTo>
                    <a:pt x="311" y="74"/>
                  </a:lnTo>
                  <a:lnTo>
                    <a:pt x="313" y="74"/>
                  </a:lnTo>
                  <a:lnTo>
                    <a:pt x="331" y="74"/>
                  </a:lnTo>
                  <a:lnTo>
                    <a:pt x="334" y="74"/>
                  </a:lnTo>
                  <a:lnTo>
                    <a:pt x="335" y="75"/>
                  </a:lnTo>
                  <a:lnTo>
                    <a:pt x="337" y="77"/>
                  </a:lnTo>
                  <a:lnTo>
                    <a:pt x="338" y="80"/>
                  </a:lnTo>
                  <a:lnTo>
                    <a:pt x="358" y="158"/>
                  </a:lnTo>
                  <a:lnTo>
                    <a:pt x="362" y="177"/>
                  </a:lnTo>
                  <a:lnTo>
                    <a:pt x="363" y="187"/>
                  </a:lnTo>
                  <a:lnTo>
                    <a:pt x="364" y="187"/>
                  </a:lnTo>
                  <a:lnTo>
                    <a:pt x="365" y="177"/>
                  </a:lnTo>
                  <a:lnTo>
                    <a:pt x="368" y="158"/>
                  </a:lnTo>
                  <a:lnTo>
                    <a:pt x="385" y="79"/>
                  </a:lnTo>
                  <a:lnTo>
                    <a:pt x="386" y="77"/>
                  </a:lnTo>
                  <a:lnTo>
                    <a:pt x="387" y="75"/>
                  </a:lnTo>
                  <a:lnTo>
                    <a:pt x="390" y="74"/>
                  </a:lnTo>
                  <a:lnTo>
                    <a:pt x="392" y="74"/>
                  </a:lnTo>
                  <a:lnTo>
                    <a:pt x="414" y="74"/>
                  </a:lnTo>
                  <a:lnTo>
                    <a:pt x="417" y="74"/>
                  </a:lnTo>
                  <a:lnTo>
                    <a:pt x="418" y="76"/>
                  </a:lnTo>
                  <a:lnTo>
                    <a:pt x="419" y="77"/>
                  </a:lnTo>
                  <a:lnTo>
                    <a:pt x="419" y="80"/>
                  </a:lnTo>
                  <a:lnTo>
                    <a:pt x="419" y="82"/>
                  </a:lnTo>
                  <a:lnTo>
                    <a:pt x="419" y="84"/>
                  </a:lnTo>
                  <a:close/>
                  <a:moveTo>
                    <a:pt x="637" y="84"/>
                  </a:moveTo>
                  <a:lnTo>
                    <a:pt x="601" y="222"/>
                  </a:lnTo>
                  <a:lnTo>
                    <a:pt x="600" y="224"/>
                  </a:lnTo>
                  <a:lnTo>
                    <a:pt x="599" y="226"/>
                  </a:lnTo>
                  <a:lnTo>
                    <a:pt x="597" y="227"/>
                  </a:lnTo>
                  <a:lnTo>
                    <a:pt x="594" y="229"/>
                  </a:lnTo>
                  <a:lnTo>
                    <a:pt x="568" y="229"/>
                  </a:lnTo>
                  <a:lnTo>
                    <a:pt x="565" y="227"/>
                  </a:lnTo>
                  <a:lnTo>
                    <a:pt x="563" y="226"/>
                  </a:lnTo>
                  <a:lnTo>
                    <a:pt x="562" y="224"/>
                  </a:lnTo>
                  <a:lnTo>
                    <a:pt x="561" y="222"/>
                  </a:lnTo>
                  <a:lnTo>
                    <a:pt x="544" y="160"/>
                  </a:lnTo>
                  <a:lnTo>
                    <a:pt x="541" y="150"/>
                  </a:lnTo>
                  <a:lnTo>
                    <a:pt x="539" y="139"/>
                  </a:lnTo>
                  <a:lnTo>
                    <a:pt x="538" y="132"/>
                  </a:lnTo>
                  <a:lnTo>
                    <a:pt x="538" y="129"/>
                  </a:lnTo>
                  <a:lnTo>
                    <a:pt x="537" y="129"/>
                  </a:lnTo>
                  <a:lnTo>
                    <a:pt x="537" y="132"/>
                  </a:lnTo>
                  <a:lnTo>
                    <a:pt x="536" y="139"/>
                  </a:lnTo>
                  <a:lnTo>
                    <a:pt x="534" y="150"/>
                  </a:lnTo>
                  <a:lnTo>
                    <a:pt x="531" y="160"/>
                  </a:lnTo>
                  <a:lnTo>
                    <a:pt x="514" y="222"/>
                  </a:lnTo>
                  <a:lnTo>
                    <a:pt x="513" y="224"/>
                  </a:lnTo>
                  <a:lnTo>
                    <a:pt x="512" y="226"/>
                  </a:lnTo>
                  <a:lnTo>
                    <a:pt x="510" y="227"/>
                  </a:lnTo>
                  <a:lnTo>
                    <a:pt x="506" y="229"/>
                  </a:lnTo>
                  <a:lnTo>
                    <a:pt x="481" y="229"/>
                  </a:lnTo>
                  <a:lnTo>
                    <a:pt x="478" y="227"/>
                  </a:lnTo>
                  <a:lnTo>
                    <a:pt x="476" y="226"/>
                  </a:lnTo>
                  <a:lnTo>
                    <a:pt x="475" y="224"/>
                  </a:lnTo>
                  <a:lnTo>
                    <a:pt x="474" y="222"/>
                  </a:lnTo>
                  <a:lnTo>
                    <a:pt x="438" y="84"/>
                  </a:lnTo>
                  <a:lnTo>
                    <a:pt x="437" y="82"/>
                  </a:lnTo>
                  <a:lnTo>
                    <a:pt x="437" y="80"/>
                  </a:lnTo>
                  <a:lnTo>
                    <a:pt x="437" y="77"/>
                  </a:lnTo>
                  <a:lnTo>
                    <a:pt x="438" y="76"/>
                  </a:lnTo>
                  <a:lnTo>
                    <a:pt x="440" y="74"/>
                  </a:lnTo>
                  <a:lnTo>
                    <a:pt x="442" y="74"/>
                  </a:lnTo>
                  <a:lnTo>
                    <a:pt x="470" y="74"/>
                  </a:lnTo>
                  <a:lnTo>
                    <a:pt x="473" y="74"/>
                  </a:lnTo>
                  <a:lnTo>
                    <a:pt x="475" y="75"/>
                  </a:lnTo>
                  <a:lnTo>
                    <a:pt x="476" y="77"/>
                  </a:lnTo>
                  <a:lnTo>
                    <a:pt x="477" y="79"/>
                  </a:lnTo>
                  <a:lnTo>
                    <a:pt x="493" y="158"/>
                  </a:lnTo>
                  <a:lnTo>
                    <a:pt x="496" y="177"/>
                  </a:lnTo>
                  <a:lnTo>
                    <a:pt x="497" y="187"/>
                  </a:lnTo>
                  <a:lnTo>
                    <a:pt x="499" y="177"/>
                  </a:lnTo>
                  <a:lnTo>
                    <a:pt x="503" y="158"/>
                  </a:lnTo>
                  <a:lnTo>
                    <a:pt x="524" y="80"/>
                  </a:lnTo>
                  <a:lnTo>
                    <a:pt x="525" y="77"/>
                  </a:lnTo>
                  <a:lnTo>
                    <a:pt x="526" y="75"/>
                  </a:lnTo>
                  <a:lnTo>
                    <a:pt x="528" y="74"/>
                  </a:lnTo>
                  <a:lnTo>
                    <a:pt x="532" y="74"/>
                  </a:lnTo>
                  <a:lnTo>
                    <a:pt x="550" y="74"/>
                  </a:lnTo>
                  <a:lnTo>
                    <a:pt x="552" y="74"/>
                  </a:lnTo>
                  <a:lnTo>
                    <a:pt x="554" y="75"/>
                  </a:lnTo>
                  <a:lnTo>
                    <a:pt x="555" y="77"/>
                  </a:lnTo>
                  <a:lnTo>
                    <a:pt x="556" y="80"/>
                  </a:lnTo>
                  <a:lnTo>
                    <a:pt x="576" y="158"/>
                  </a:lnTo>
                  <a:lnTo>
                    <a:pt x="580" y="177"/>
                  </a:lnTo>
                  <a:lnTo>
                    <a:pt x="582" y="187"/>
                  </a:lnTo>
                  <a:lnTo>
                    <a:pt x="583" y="187"/>
                  </a:lnTo>
                  <a:lnTo>
                    <a:pt x="584" y="177"/>
                  </a:lnTo>
                  <a:lnTo>
                    <a:pt x="587" y="158"/>
                  </a:lnTo>
                  <a:lnTo>
                    <a:pt x="603" y="79"/>
                  </a:lnTo>
                  <a:lnTo>
                    <a:pt x="604" y="77"/>
                  </a:lnTo>
                  <a:lnTo>
                    <a:pt x="605" y="75"/>
                  </a:lnTo>
                  <a:lnTo>
                    <a:pt x="607" y="74"/>
                  </a:lnTo>
                  <a:lnTo>
                    <a:pt x="611" y="74"/>
                  </a:lnTo>
                  <a:lnTo>
                    <a:pt x="633" y="74"/>
                  </a:lnTo>
                  <a:lnTo>
                    <a:pt x="635" y="74"/>
                  </a:lnTo>
                  <a:lnTo>
                    <a:pt x="637" y="76"/>
                  </a:lnTo>
                  <a:lnTo>
                    <a:pt x="638" y="77"/>
                  </a:lnTo>
                  <a:lnTo>
                    <a:pt x="638" y="80"/>
                  </a:lnTo>
                  <a:lnTo>
                    <a:pt x="638" y="82"/>
                  </a:lnTo>
                  <a:lnTo>
                    <a:pt x="637" y="84"/>
                  </a:lnTo>
                  <a:close/>
                  <a:moveTo>
                    <a:pt x="672" y="231"/>
                  </a:moveTo>
                  <a:lnTo>
                    <a:pt x="666" y="231"/>
                  </a:lnTo>
                  <a:lnTo>
                    <a:pt x="662" y="229"/>
                  </a:lnTo>
                  <a:lnTo>
                    <a:pt x="658" y="226"/>
                  </a:lnTo>
                  <a:lnTo>
                    <a:pt x="655" y="223"/>
                  </a:lnTo>
                  <a:lnTo>
                    <a:pt x="652" y="219"/>
                  </a:lnTo>
                  <a:lnTo>
                    <a:pt x="650" y="215"/>
                  </a:lnTo>
                  <a:lnTo>
                    <a:pt x="649" y="210"/>
                  </a:lnTo>
                  <a:lnTo>
                    <a:pt x="647" y="204"/>
                  </a:lnTo>
                  <a:lnTo>
                    <a:pt x="649" y="199"/>
                  </a:lnTo>
                  <a:lnTo>
                    <a:pt x="650" y="195"/>
                  </a:lnTo>
                  <a:lnTo>
                    <a:pt x="652" y="190"/>
                  </a:lnTo>
                  <a:lnTo>
                    <a:pt x="655" y="186"/>
                  </a:lnTo>
                  <a:lnTo>
                    <a:pt x="658" y="183"/>
                  </a:lnTo>
                  <a:lnTo>
                    <a:pt x="662" y="180"/>
                  </a:lnTo>
                  <a:lnTo>
                    <a:pt x="666" y="179"/>
                  </a:lnTo>
                  <a:lnTo>
                    <a:pt x="672" y="178"/>
                  </a:lnTo>
                  <a:lnTo>
                    <a:pt x="676" y="179"/>
                  </a:lnTo>
                  <a:lnTo>
                    <a:pt x="681" y="180"/>
                  </a:lnTo>
                  <a:lnTo>
                    <a:pt x="684" y="183"/>
                  </a:lnTo>
                  <a:lnTo>
                    <a:pt x="689" y="186"/>
                  </a:lnTo>
                  <a:lnTo>
                    <a:pt x="692" y="190"/>
                  </a:lnTo>
                  <a:lnTo>
                    <a:pt x="694" y="195"/>
                  </a:lnTo>
                  <a:lnTo>
                    <a:pt x="695" y="199"/>
                  </a:lnTo>
                  <a:lnTo>
                    <a:pt x="695" y="204"/>
                  </a:lnTo>
                  <a:lnTo>
                    <a:pt x="695" y="210"/>
                  </a:lnTo>
                  <a:lnTo>
                    <a:pt x="694" y="215"/>
                  </a:lnTo>
                  <a:lnTo>
                    <a:pt x="692" y="219"/>
                  </a:lnTo>
                  <a:lnTo>
                    <a:pt x="689" y="223"/>
                  </a:lnTo>
                  <a:lnTo>
                    <a:pt x="684" y="226"/>
                  </a:lnTo>
                  <a:lnTo>
                    <a:pt x="681" y="229"/>
                  </a:lnTo>
                  <a:lnTo>
                    <a:pt x="676" y="231"/>
                  </a:lnTo>
                  <a:lnTo>
                    <a:pt x="672" y="231"/>
                  </a:lnTo>
                  <a:close/>
                  <a:moveTo>
                    <a:pt x="792" y="97"/>
                  </a:moveTo>
                  <a:lnTo>
                    <a:pt x="785" y="98"/>
                  </a:lnTo>
                  <a:lnTo>
                    <a:pt x="780" y="100"/>
                  </a:lnTo>
                  <a:lnTo>
                    <a:pt x="775" y="103"/>
                  </a:lnTo>
                  <a:lnTo>
                    <a:pt x="772" y="105"/>
                  </a:lnTo>
                  <a:lnTo>
                    <a:pt x="772" y="193"/>
                  </a:lnTo>
                  <a:lnTo>
                    <a:pt x="772" y="196"/>
                  </a:lnTo>
                  <a:lnTo>
                    <a:pt x="773" y="199"/>
                  </a:lnTo>
                  <a:lnTo>
                    <a:pt x="775" y="201"/>
                  </a:lnTo>
                  <a:lnTo>
                    <a:pt x="776" y="203"/>
                  </a:lnTo>
                  <a:lnTo>
                    <a:pt x="779" y="204"/>
                  </a:lnTo>
                  <a:lnTo>
                    <a:pt x="781" y="205"/>
                  </a:lnTo>
                  <a:lnTo>
                    <a:pt x="784" y="206"/>
                  </a:lnTo>
                  <a:lnTo>
                    <a:pt x="789" y="206"/>
                  </a:lnTo>
                  <a:lnTo>
                    <a:pt x="794" y="205"/>
                  </a:lnTo>
                  <a:lnTo>
                    <a:pt x="799" y="203"/>
                  </a:lnTo>
                  <a:lnTo>
                    <a:pt x="804" y="199"/>
                  </a:lnTo>
                  <a:lnTo>
                    <a:pt x="810" y="193"/>
                  </a:lnTo>
                  <a:lnTo>
                    <a:pt x="814" y="185"/>
                  </a:lnTo>
                  <a:lnTo>
                    <a:pt x="817" y="175"/>
                  </a:lnTo>
                  <a:lnTo>
                    <a:pt x="818" y="163"/>
                  </a:lnTo>
                  <a:lnTo>
                    <a:pt x="819" y="150"/>
                  </a:lnTo>
                  <a:lnTo>
                    <a:pt x="819" y="137"/>
                  </a:lnTo>
                  <a:lnTo>
                    <a:pt x="817" y="126"/>
                  </a:lnTo>
                  <a:lnTo>
                    <a:pt x="815" y="117"/>
                  </a:lnTo>
                  <a:lnTo>
                    <a:pt x="812" y="110"/>
                  </a:lnTo>
                  <a:lnTo>
                    <a:pt x="807" y="104"/>
                  </a:lnTo>
                  <a:lnTo>
                    <a:pt x="802" y="100"/>
                  </a:lnTo>
                  <a:lnTo>
                    <a:pt x="797" y="98"/>
                  </a:lnTo>
                  <a:lnTo>
                    <a:pt x="792" y="97"/>
                  </a:lnTo>
                  <a:close/>
                  <a:moveTo>
                    <a:pt x="786" y="232"/>
                  </a:moveTo>
                  <a:lnTo>
                    <a:pt x="772" y="231"/>
                  </a:lnTo>
                  <a:lnTo>
                    <a:pt x="760" y="229"/>
                  </a:lnTo>
                  <a:lnTo>
                    <a:pt x="751" y="225"/>
                  </a:lnTo>
                  <a:lnTo>
                    <a:pt x="743" y="222"/>
                  </a:lnTo>
                  <a:lnTo>
                    <a:pt x="738" y="218"/>
                  </a:lnTo>
                  <a:lnTo>
                    <a:pt x="735" y="213"/>
                  </a:lnTo>
                  <a:lnTo>
                    <a:pt x="733" y="207"/>
                  </a:lnTo>
                  <a:lnTo>
                    <a:pt x="733" y="199"/>
                  </a:lnTo>
                  <a:lnTo>
                    <a:pt x="733" y="6"/>
                  </a:lnTo>
                  <a:lnTo>
                    <a:pt x="733" y="4"/>
                  </a:lnTo>
                  <a:lnTo>
                    <a:pt x="734" y="2"/>
                  </a:lnTo>
                  <a:lnTo>
                    <a:pt x="736" y="1"/>
                  </a:lnTo>
                  <a:lnTo>
                    <a:pt x="738" y="0"/>
                  </a:lnTo>
                  <a:lnTo>
                    <a:pt x="766" y="0"/>
                  </a:lnTo>
                  <a:lnTo>
                    <a:pt x="769" y="1"/>
                  </a:lnTo>
                  <a:lnTo>
                    <a:pt x="771" y="2"/>
                  </a:lnTo>
                  <a:lnTo>
                    <a:pt x="772" y="4"/>
                  </a:lnTo>
                  <a:lnTo>
                    <a:pt x="772" y="6"/>
                  </a:lnTo>
                  <a:lnTo>
                    <a:pt x="772" y="86"/>
                  </a:lnTo>
                  <a:lnTo>
                    <a:pt x="777" y="81"/>
                  </a:lnTo>
                  <a:lnTo>
                    <a:pt x="785" y="76"/>
                  </a:lnTo>
                  <a:lnTo>
                    <a:pt x="791" y="74"/>
                  </a:lnTo>
                  <a:lnTo>
                    <a:pt x="796" y="72"/>
                  </a:lnTo>
                  <a:lnTo>
                    <a:pt x="802" y="71"/>
                  </a:lnTo>
                  <a:lnTo>
                    <a:pt x="809" y="70"/>
                  </a:lnTo>
                  <a:lnTo>
                    <a:pt x="815" y="71"/>
                  </a:lnTo>
                  <a:lnTo>
                    <a:pt x="820" y="72"/>
                  </a:lnTo>
                  <a:lnTo>
                    <a:pt x="825" y="73"/>
                  </a:lnTo>
                  <a:lnTo>
                    <a:pt x="831" y="76"/>
                  </a:lnTo>
                  <a:lnTo>
                    <a:pt x="835" y="79"/>
                  </a:lnTo>
                  <a:lnTo>
                    <a:pt x="839" y="82"/>
                  </a:lnTo>
                  <a:lnTo>
                    <a:pt x="843" y="86"/>
                  </a:lnTo>
                  <a:lnTo>
                    <a:pt x="846" y="91"/>
                  </a:lnTo>
                  <a:lnTo>
                    <a:pt x="852" y="102"/>
                  </a:lnTo>
                  <a:lnTo>
                    <a:pt x="856" y="114"/>
                  </a:lnTo>
                  <a:lnTo>
                    <a:pt x="858" y="127"/>
                  </a:lnTo>
                  <a:lnTo>
                    <a:pt x="859" y="143"/>
                  </a:lnTo>
                  <a:lnTo>
                    <a:pt x="859" y="153"/>
                  </a:lnTo>
                  <a:lnTo>
                    <a:pt x="858" y="163"/>
                  </a:lnTo>
                  <a:lnTo>
                    <a:pt x="856" y="172"/>
                  </a:lnTo>
                  <a:lnTo>
                    <a:pt x="854" y="180"/>
                  </a:lnTo>
                  <a:lnTo>
                    <a:pt x="851" y="189"/>
                  </a:lnTo>
                  <a:lnTo>
                    <a:pt x="847" y="196"/>
                  </a:lnTo>
                  <a:lnTo>
                    <a:pt x="843" y="202"/>
                  </a:lnTo>
                  <a:lnTo>
                    <a:pt x="839" y="209"/>
                  </a:lnTo>
                  <a:lnTo>
                    <a:pt x="834" y="214"/>
                  </a:lnTo>
                  <a:lnTo>
                    <a:pt x="829" y="219"/>
                  </a:lnTo>
                  <a:lnTo>
                    <a:pt x="822" y="222"/>
                  </a:lnTo>
                  <a:lnTo>
                    <a:pt x="816" y="226"/>
                  </a:lnTo>
                  <a:lnTo>
                    <a:pt x="810" y="229"/>
                  </a:lnTo>
                  <a:lnTo>
                    <a:pt x="802" y="231"/>
                  </a:lnTo>
                  <a:lnTo>
                    <a:pt x="795" y="232"/>
                  </a:lnTo>
                  <a:lnTo>
                    <a:pt x="786" y="232"/>
                  </a:lnTo>
                  <a:close/>
                  <a:moveTo>
                    <a:pt x="965" y="151"/>
                  </a:moveTo>
                  <a:lnTo>
                    <a:pt x="957" y="153"/>
                  </a:lnTo>
                  <a:lnTo>
                    <a:pt x="950" y="155"/>
                  </a:lnTo>
                  <a:lnTo>
                    <a:pt x="943" y="158"/>
                  </a:lnTo>
                  <a:lnTo>
                    <a:pt x="937" y="161"/>
                  </a:lnTo>
                  <a:lnTo>
                    <a:pt x="932" y="165"/>
                  </a:lnTo>
                  <a:lnTo>
                    <a:pt x="928" y="171"/>
                  </a:lnTo>
                  <a:lnTo>
                    <a:pt x="925" y="178"/>
                  </a:lnTo>
                  <a:lnTo>
                    <a:pt x="924" y="185"/>
                  </a:lnTo>
                  <a:lnTo>
                    <a:pt x="925" y="191"/>
                  </a:lnTo>
                  <a:lnTo>
                    <a:pt x="926" y="195"/>
                  </a:lnTo>
                  <a:lnTo>
                    <a:pt x="928" y="199"/>
                  </a:lnTo>
                  <a:lnTo>
                    <a:pt x="931" y="202"/>
                  </a:lnTo>
                  <a:lnTo>
                    <a:pt x="934" y="205"/>
                  </a:lnTo>
                  <a:lnTo>
                    <a:pt x="938" y="207"/>
                  </a:lnTo>
                  <a:lnTo>
                    <a:pt x="942" y="209"/>
                  </a:lnTo>
                  <a:lnTo>
                    <a:pt x="948" y="210"/>
                  </a:lnTo>
                  <a:lnTo>
                    <a:pt x="954" y="209"/>
                  </a:lnTo>
                  <a:lnTo>
                    <a:pt x="959" y="206"/>
                  </a:lnTo>
                  <a:lnTo>
                    <a:pt x="962" y="204"/>
                  </a:lnTo>
                  <a:lnTo>
                    <a:pt x="963" y="201"/>
                  </a:lnTo>
                  <a:lnTo>
                    <a:pt x="964" y="198"/>
                  </a:lnTo>
                  <a:lnTo>
                    <a:pt x="965" y="195"/>
                  </a:lnTo>
                  <a:lnTo>
                    <a:pt x="965" y="151"/>
                  </a:lnTo>
                  <a:close/>
                  <a:moveTo>
                    <a:pt x="993" y="222"/>
                  </a:moveTo>
                  <a:lnTo>
                    <a:pt x="985" y="225"/>
                  </a:lnTo>
                  <a:lnTo>
                    <a:pt x="975" y="229"/>
                  </a:lnTo>
                  <a:lnTo>
                    <a:pt x="962" y="231"/>
                  </a:lnTo>
                  <a:lnTo>
                    <a:pt x="949" y="232"/>
                  </a:lnTo>
                  <a:lnTo>
                    <a:pt x="937" y="232"/>
                  </a:lnTo>
                  <a:lnTo>
                    <a:pt x="925" y="230"/>
                  </a:lnTo>
                  <a:lnTo>
                    <a:pt x="915" y="226"/>
                  </a:lnTo>
                  <a:lnTo>
                    <a:pt x="905" y="222"/>
                  </a:lnTo>
                  <a:lnTo>
                    <a:pt x="902" y="220"/>
                  </a:lnTo>
                  <a:lnTo>
                    <a:pt x="898" y="217"/>
                  </a:lnTo>
                  <a:lnTo>
                    <a:pt x="895" y="214"/>
                  </a:lnTo>
                  <a:lnTo>
                    <a:pt x="892" y="210"/>
                  </a:lnTo>
                  <a:lnTo>
                    <a:pt x="890" y="205"/>
                  </a:lnTo>
                  <a:lnTo>
                    <a:pt x="889" y="200"/>
                  </a:lnTo>
                  <a:lnTo>
                    <a:pt x="887" y="195"/>
                  </a:lnTo>
                  <a:lnTo>
                    <a:pt x="886" y="190"/>
                  </a:lnTo>
                  <a:lnTo>
                    <a:pt x="887" y="182"/>
                  </a:lnTo>
                  <a:lnTo>
                    <a:pt x="889" y="176"/>
                  </a:lnTo>
                  <a:lnTo>
                    <a:pt x="892" y="170"/>
                  </a:lnTo>
                  <a:lnTo>
                    <a:pt x="895" y="164"/>
                  </a:lnTo>
                  <a:lnTo>
                    <a:pt x="898" y="159"/>
                  </a:lnTo>
                  <a:lnTo>
                    <a:pt x="902" y="155"/>
                  </a:lnTo>
                  <a:lnTo>
                    <a:pt x="908" y="152"/>
                  </a:lnTo>
                  <a:lnTo>
                    <a:pt x="914" y="149"/>
                  </a:lnTo>
                  <a:lnTo>
                    <a:pt x="925" y="142"/>
                  </a:lnTo>
                  <a:lnTo>
                    <a:pt x="939" y="138"/>
                  </a:lnTo>
                  <a:lnTo>
                    <a:pt x="952" y="135"/>
                  </a:lnTo>
                  <a:lnTo>
                    <a:pt x="965" y="132"/>
                  </a:lnTo>
                  <a:lnTo>
                    <a:pt x="965" y="113"/>
                  </a:lnTo>
                  <a:lnTo>
                    <a:pt x="964" y="107"/>
                  </a:lnTo>
                  <a:lnTo>
                    <a:pt x="963" y="104"/>
                  </a:lnTo>
                  <a:lnTo>
                    <a:pt x="962" y="100"/>
                  </a:lnTo>
                  <a:lnTo>
                    <a:pt x="960" y="98"/>
                  </a:lnTo>
                  <a:lnTo>
                    <a:pt x="958" y="95"/>
                  </a:lnTo>
                  <a:lnTo>
                    <a:pt x="955" y="94"/>
                  </a:lnTo>
                  <a:lnTo>
                    <a:pt x="952" y="93"/>
                  </a:lnTo>
                  <a:lnTo>
                    <a:pt x="949" y="93"/>
                  </a:lnTo>
                  <a:lnTo>
                    <a:pt x="944" y="93"/>
                  </a:lnTo>
                  <a:lnTo>
                    <a:pt x="940" y="94"/>
                  </a:lnTo>
                  <a:lnTo>
                    <a:pt x="937" y="96"/>
                  </a:lnTo>
                  <a:lnTo>
                    <a:pt x="934" y="99"/>
                  </a:lnTo>
                  <a:lnTo>
                    <a:pt x="930" y="105"/>
                  </a:lnTo>
                  <a:lnTo>
                    <a:pt x="928" y="112"/>
                  </a:lnTo>
                  <a:lnTo>
                    <a:pt x="924" y="117"/>
                  </a:lnTo>
                  <a:lnTo>
                    <a:pt x="921" y="121"/>
                  </a:lnTo>
                  <a:lnTo>
                    <a:pt x="916" y="123"/>
                  </a:lnTo>
                  <a:lnTo>
                    <a:pt x="910" y="124"/>
                  </a:lnTo>
                  <a:lnTo>
                    <a:pt x="906" y="124"/>
                  </a:lnTo>
                  <a:lnTo>
                    <a:pt x="903" y="123"/>
                  </a:lnTo>
                  <a:lnTo>
                    <a:pt x="900" y="122"/>
                  </a:lnTo>
                  <a:lnTo>
                    <a:pt x="898" y="120"/>
                  </a:lnTo>
                  <a:lnTo>
                    <a:pt x="896" y="118"/>
                  </a:lnTo>
                  <a:lnTo>
                    <a:pt x="894" y="115"/>
                  </a:lnTo>
                  <a:lnTo>
                    <a:pt x="893" y="112"/>
                  </a:lnTo>
                  <a:lnTo>
                    <a:pt x="893" y="107"/>
                  </a:lnTo>
                  <a:lnTo>
                    <a:pt x="894" y="101"/>
                  </a:lnTo>
                  <a:lnTo>
                    <a:pt x="896" y="96"/>
                  </a:lnTo>
                  <a:lnTo>
                    <a:pt x="900" y="90"/>
                  </a:lnTo>
                  <a:lnTo>
                    <a:pt x="906" y="83"/>
                  </a:lnTo>
                  <a:lnTo>
                    <a:pt x="915" y="78"/>
                  </a:lnTo>
                  <a:lnTo>
                    <a:pt x="925" y="74"/>
                  </a:lnTo>
                  <a:lnTo>
                    <a:pt x="938" y="71"/>
                  </a:lnTo>
                  <a:lnTo>
                    <a:pt x="954" y="70"/>
                  </a:lnTo>
                  <a:lnTo>
                    <a:pt x="963" y="71"/>
                  </a:lnTo>
                  <a:lnTo>
                    <a:pt x="973" y="73"/>
                  </a:lnTo>
                  <a:lnTo>
                    <a:pt x="981" y="76"/>
                  </a:lnTo>
                  <a:lnTo>
                    <a:pt x="989" y="81"/>
                  </a:lnTo>
                  <a:lnTo>
                    <a:pt x="995" y="87"/>
                  </a:lnTo>
                  <a:lnTo>
                    <a:pt x="999" y="96"/>
                  </a:lnTo>
                  <a:lnTo>
                    <a:pt x="1002" y="105"/>
                  </a:lnTo>
                  <a:lnTo>
                    <a:pt x="1003" y="117"/>
                  </a:lnTo>
                  <a:lnTo>
                    <a:pt x="1003" y="198"/>
                  </a:lnTo>
                  <a:lnTo>
                    <a:pt x="1002" y="206"/>
                  </a:lnTo>
                  <a:lnTo>
                    <a:pt x="1001" y="213"/>
                  </a:lnTo>
                  <a:lnTo>
                    <a:pt x="998" y="218"/>
                  </a:lnTo>
                  <a:lnTo>
                    <a:pt x="993" y="222"/>
                  </a:lnTo>
                  <a:close/>
                  <a:moveTo>
                    <a:pt x="1098" y="93"/>
                  </a:moveTo>
                  <a:lnTo>
                    <a:pt x="1094" y="94"/>
                  </a:lnTo>
                  <a:lnTo>
                    <a:pt x="1091" y="94"/>
                  </a:lnTo>
                  <a:lnTo>
                    <a:pt x="1088" y="95"/>
                  </a:lnTo>
                  <a:lnTo>
                    <a:pt x="1085" y="97"/>
                  </a:lnTo>
                  <a:lnTo>
                    <a:pt x="1083" y="99"/>
                  </a:lnTo>
                  <a:lnTo>
                    <a:pt x="1082" y="101"/>
                  </a:lnTo>
                  <a:lnTo>
                    <a:pt x="1082" y="104"/>
                  </a:lnTo>
                  <a:lnTo>
                    <a:pt x="1081" y="106"/>
                  </a:lnTo>
                  <a:lnTo>
                    <a:pt x="1081" y="201"/>
                  </a:lnTo>
                  <a:lnTo>
                    <a:pt x="1084" y="203"/>
                  </a:lnTo>
                  <a:lnTo>
                    <a:pt x="1088" y="204"/>
                  </a:lnTo>
                  <a:lnTo>
                    <a:pt x="1093" y="205"/>
                  </a:lnTo>
                  <a:lnTo>
                    <a:pt x="1098" y="206"/>
                  </a:lnTo>
                  <a:lnTo>
                    <a:pt x="1104" y="205"/>
                  </a:lnTo>
                  <a:lnTo>
                    <a:pt x="1111" y="202"/>
                  </a:lnTo>
                  <a:lnTo>
                    <a:pt x="1116" y="198"/>
                  </a:lnTo>
                  <a:lnTo>
                    <a:pt x="1120" y="192"/>
                  </a:lnTo>
                  <a:lnTo>
                    <a:pt x="1124" y="183"/>
                  </a:lnTo>
                  <a:lnTo>
                    <a:pt x="1126" y="174"/>
                  </a:lnTo>
                  <a:lnTo>
                    <a:pt x="1129" y="162"/>
                  </a:lnTo>
                  <a:lnTo>
                    <a:pt x="1129" y="150"/>
                  </a:lnTo>
                  <a:lnTo>
                    <a:pt x="1129" y="137"/>
                  </a:lnTo>
                  <a:lnTo>
                    <a:pt x="1126" y="125"/>
                  </a:lnTo>
                  <a:lnTo>
                    <a:pt x="1123" y="116"/>
                  </a:lnTo>
                  <a:lnTo>
                    <a:pt x="1119" y="107"/>
                  </a:lnTo>
                  <a:lnTo>
                    <a:pt x="1115" y="101"/>
                  </a:lnTo>
                  <a:lnTo>
                    <a:pt x="1110" y="97"/>
                  </a:lnTo>
                  <a:lnTo>
                    <a:pt x="1103" y="94"/>
                  </a:lnTo>
                  <a:lnTo>
                    <a:pt x="1098" y="93"/>
                  </a:lnTo>
                  <a:close/>
                  <a:moveTo>
                    <a:pt x="1106" y="232"/>
                  </a:moveTo>
                  <a:lnTo>
                    <a:pt x="1097" y="231"/>
                  </a:lnTo>
                  <a:lnTo>
                    <a:pt x="1091" y="229"/>
                  </a:lnTo>
                  <a:lnTo>
                    <a:pt x="1085" y="226"/>
                  </a:lnTo>
                  <a:lnTo>
                    <a:pt x="1081" y="224"/>
                  </a:lnTo>
                  <a:lnTo>
                    <a:pt x="1081" y="292"/>
                  </a:lnTo>
                  <a:lnTo>
                    <a:pt x="1081" y="295"/>
                  </a:lnTo>
                  <a:lnTo>
                    <a:pt x="1080" y="297"/>
                  </a:lnTo>
                  <a:lnTo>
                    <a:pt x="1078" y="298"/>
                  </a:lnTo>
                  <a:lnTo>
                    <a:pt x="1076" y="298"/>
                  </a:lnTo>
                  <a:lnTo>
                    <a:pt x="1048" y="298"/>
                  </a:lnTo>
                  <a:lnTo>
                    <a:pt x="1045" y="298"/>
                  </a:lnTo>
                  <a:lnTo>
                    <a:pt x="1043" y="297"/>
                  </a:lnTo>
                  <a:lnTo>
                    <a:pt x="1042" y="295"/>
                  </a:lnTo>
                  <a:lnTo>
                    <a:pt x="1042" y="292"/>
                  </a:lnTo>
                  <a:lnTo>
                    <a:pt x="1042" y="103"/>
                  </a:lnTo>
                  <a:lnTo>
                    <a:pt x="1043" y="96"/>
                  </a:lnTo>
                  <a:lnTo>
                    <a:pt x="1044" y="90"/>
                  </a:lnTo>
                  <a:lnTo>
                    <a:pt x="1048" y="84"/>
                  </a:lnTo>
                  <a:lnTo>
                    <a:pt x="1053" y="80"/>
                  </a:lnTo>
                  <a:lnTo>
                    <a:pt x="1060" y="77"/>
                  </a:lnTo>
                  <a:lnTo>
                    <a:pt x="1071" y="73"/>
                  </a:lnTo>
                  <a:lnTo>
                    <a:pt x="1084" y="71"/>
                  </a:lnTo>
                  <a:lnTo>
                    <a:pt x="1098" y="70"/>
                  </a:lnTo>
                  <a:lnTo>
                    <a:pt x="1108" y="71"/>
                  </a:lnTo>
                  <a:lnTo>
                    <a:pt x="1116" y="72"/>
                  </a:lnTo>
                  <a:lnTo>
                    <a:pt x="1123" y="74"/>
                  </a:lnTo>
                  <a:lnTo>
                    <a:pt x="1131" y="76"/>
                  </a:lnTo>
                  <a:lnTo>
                    <a:pt x="1137" y="79"/>
                  </a:lnTo>
                  <a:lnTo>
                    <a:pt x="1143" y="83"/>
                  </a:lnTo>
                  <a:lnTo>
                    <a:pt x="1149" y="87"/>
                  </a:lnTo>
                  <a:lnTo>
                    <a:pt x="1153" y="93"/>
                  </a:lnTo>
                  <a:lnTo>
                    <a:pt x="1157" y="98"/>
                  </a:lnTo>
                  <a:lnTo>
                    <a:pt x="1160" y="103"/>
                  </a:lnTo>
                  <a:lnTo>
                    <a:pt x="1163" y="110"/>
                  </a:lnTo>
                  <a:lnTo>
                    <a:pt x="1165" y="117"/>
                  </a:lnTo>
                  <a:lnTo>
                    <a:pt x="1166" y="124"/>
                  </a:lnTo>
                  <a:lnTo>
                    <a:pt x="1168" y="132"/>
                  </a:lnTo>
                  <a:lnTo>
                    <a:pt x="1169" y="139"/>
                  </a:lnTo>
                  <a:lnTo>
                    <a:pt x="1169" y="147"/>
                  </a:lnTo>
                  <a:lnTo>
                    <a:pt x="1168" y="163"/>
                  </a:lnTo>
                  <a:lnTo>
                    <a:pt x="1165" y="179"/>
                  </a:lnTo>
                  <a:lnTo>
                    <a:pt x="1162" y="186"/>
                  </a:lnTo>
                  <a:lnTo>
                    <a:pt x="1160" y="193"/>
                  </a:lnTo>
                  <a:lnTo>
                    <a:pt x="1157" y="200"/>
                  </a:lnTo>
                  <a:lnTo>
                    <a:pt x="1153" y="205"/>
                  </a:lnTo>
                  <a:lnTo>
                    <a:pt x="1149" y="212"/>
                  </a:lnTo>
                  <a:lnTo>
                    <a:pt x="1144" y="217"/>
                  </a:lnTo>
                  <a:lnTo>
                    <a:pt x="1139" y="221"/>
                  </a:lnTo>
                  <a:lnTo>
                    <a:pt x="1134" y="224"/>
                  </a:lnTo>
                  <a:lnTo>
                    <a:pt x="1128" y="227"/>
                  </a:lnTo>
                  <a:lnTo>
                    <a:pt x="1121" y="230"/>
                  </a:lnTo>
                  <a:lnTo>
                    <a:pt x="1114" y="231"/>
                  </a:lnTo>
                  <a:lnTo>
                    <a:pt x="1106" y="232"/>
                  </a:lnTo>
                  <a:close/>
                  <a:moveTo>
                    <a:pt x="1251" y="232"/>
                  </a:moveTo>
                  <a:lnTo>
                    <a:pt x="1244" y="232"/>
                  </a:lnTo>
                  <a:lnTo>
                    <a:pt x="1238" y="231"/>
                  </a:lnTo>
                  <a:lnTo>
                    <a:pt x="1232" y="227"/>
                  </a:lnTo>
                  <a:lnTo>
                    <a:pt x="1225" y="224"/>
                  </a:lnTo>
                  <a:lnTo>
                    <a:pt x="1222" y="221"/>
                  </a:lnTo>
                  <a:lnTo>
                    <a:pt x="1219" y="218"/>
                  </a:lnTo>
                  <a:lnTo>
                    <a:pt x="1217" y="215"/>
                  </a:lnTo>
                  <a:lnTo>
                    <a:pt x="1215" y="211"/>
                  </a:lnTo>
                  <a:lnTo>
                    <a:pt x="1214" y="205"/>
                  </a:lnTo>
                  <a:lnTo>
                    <a:pt x="1212" y="200"/>
                  </a:lnTo>
                  <a:lnTo>
                    <a:pt x="1212" y="194"/>
                  </a:lnTo>
                  <a:lnTo>
                    <a:pt x="1211" y="186"/>
                  </a:lnTo>
                  <a:lnTo>
                    <a:pt x="1211" y="98"/>
                  </a:lnTo>
                  <a:lnTo>
                    <a:pt x="1198" y="98"/>
                  </a:lnTo>
                  <a:lnTo>
                    <a:pt x="1196" y="97"/>
                  </a:lnTo>
                  <a:lnTo>
                    <a:pt x="1194" y="96"/>
                  </a:lnTo>
                  <a:lnTo>
                    <a:pt x="1193" y="94"/>
                  </a:lnTo>
                  <a:lnTo>
                    <a:pt x="1193" y="92"/>
                  </a:lnTo>
                  <a:lnTo>
                    <a:pt x="1193" y="80"/>
                  </a:lnTo>
                  <a:lnTo>
                    <a:pt x="1193" y="77"/>
                  </a:lnTo>
                  <a:lnTo>
                    <a:pt x="1194" y="76"/>
                  </a:lnTo>
                  <a:lnTo>
                    <a:pt x="1196" y="74"/>
                  </a:lnTo>
                  <a:lnTo>
                    <a:pt x="1198" y="74"/>
                  </a:lnTo>
                  <a:lnTo>
                    <a:pt x="1211" y="74"/>
                  </a:lnTo>
                  <a:lnTo>
                    <a:pt x="1211" y="54"/>
                  </a:lnTo>
                  <a:lnTo>
                    <a:pt x="1212" y="51"/>
                  </a:lnTo>
                  <a:lnTo>
                    <a:pt x="1212" y="48"/>
                  </a:lnTo>
                  <a:lnTo>
                    <a:pt x="1213" y="46"/>
                  </a:lnTo>
                  <a:lnTo>
                    <a:pt x="1215" y="45"/>
                  </a:lnTo>
                  <a:lnTo>
                    <a:pt x="1241" y="33"/>
                  </a:lnTo>
                  <a:lnTo>
                    <a:pt x="1243" y="32"/>
                  </a:lnTo>
                  <a:lnTo>
                    <a:pt x="1245" y="32"/>
                  </a:lnTo>
                  <a:lnTo>
                    <a:pt x="1248" y="32"/>
                  </a:lnTo>
                  <a:lnTo>
                    <a:pt x="1250" y="33"/>
                  </a:lnTo>
                  <a:lnTo>
                    <a:pt x="1251" y="35"/>
                  </a:lnTo>
                  <a:lnTo>
                    <a:pt x="1251" y="38"/>
                  </a:lnTo>
                  <a:lnTo>
                    <a:pt x="1251" y="74"/>
                  </a:lnTo>
                  <a:lnTo>
                    <a:pt x="1272" y="74"/>
                  </a:lnTo>
                  <a:lnTo>
                    <a:pt x="1274" y="74"/>
                  </a:lnTo>
                  <a:lnTo>
                    <a:pt x="1276" y="76"/>
                  </a:lnTo>
                  <a:lnTo>
                    <a:pt x="1277" y="77"/>
                  </a:lnTo>
                  <a:lnTo>
                    <a:pt x="1277" y="80"/>
                  </a:lnTo>
                  <a:lnTo>
                    <a:pt x="1277" y="92"/>
                  </a:lnTo>
                  <a:lnTo>
                    <a:pt x="1277" y="94"/>
                  </a:lnTo>
                  <a:lnTo>
                    <a:pt x="1276" y="96"/>
                  </a:lnTo>
                  <a:lnTo>
                    <a:pt x="1274" y="97"/>
                  </a:lnTo>
                  <a:lnTo>
                    <a:pt x="1272" y="98"/>
                  </a:lnTo>
                  <a:lnTo>
                    <a:pt x="1251" y="98"/>
                  </a:lnTo>
                  <a:lnTo>
                    <a:pt x="1251" y="187"/>
                  </a:lnTo>
                  <a:lnTo>
                    <a:pt x="1251" y="194"/>
                  </a:lnTo>
                  <a:lnTo>
                    <a:pt x="1252" y="199"/>
                  </a:lnTo>
                  <a:lnTo>
                    <a:pt x="1254" y="202"/>
                  </a:lnTo>
                  <a:lnTo>
                    <a:pt x="1255" y="205"/>
                  </a:lnTo>
                  <a:lnTo>
                    <a:pt x="1258" y="207"/>
                  </a:lnTo>
                  <a:lnTo>
                    <a:pt x="1260" y="209"/>
                  </a:lnTo>
                  <a:lnTo>
                    <a:pt x="1263" y="210"/>
                  </a:lnTo>
                  <a:lnTo>
                    <a:pt x="1267" y="210"/>
                  </a:lnTo>
                  <a:lnTo>
                    <a:pt x="1269" y="210"/>
                  </a:lnTo>
                  <a:lnTo>
                    <a:pt x="1272" y="209"/>
                  </a:lnTo>
                  <a:lnTo>
                    <a:pt x="1275" y="210"/>
                  </a:lnTo>
                  <a:lnTo>
                    <a:pt x="1277" y="211"/>
                  </a:lnTo>
                  <a:lnTo>
                    <a:pt x="1279" y="214"/>
                  </a:lnTo>
                  <a:lnTo>
                    <a:pt x="1279" y="217"/>
                  </a:lnTo>
                  <a:lnTo>
                    <a:pt x="1278" y="220"/>
                  </a:lnTo>
                  <a:lnTo>
                    <a:pt x="1277" y="223"/>
                  </a:lnTo>
                  <a:lnTo>
                    <a:pt x="1275" y="225"/>
                  </a:lnTo>
                  <a:lnTo>
                    <a:pt x="1271" y="227"/>
                  </a:lnTo>
                  <a:lnTo>
                    <a:pt x="1267" y="230"/>
                  </a:lnTo>
                  <a:lnTo>
                    <a:pt x="1262" y="231"/>
                  </a:lnTo>
                  <a:lnTo>
                    <a:pt x="1257" y="232"/>
                  </a:lnTo>
                  <a:lnTo>
                    <a:pt x="1251" y="232"/>
                  </a:lnTo>
                  <a:close/>
                  <a:moveTo>
                    <a:pt x="1343" y="229"/>
                  </a:moveTo>
                  <a:lnTo>
                    <a:pt x="1315" y="229"/>
                  </a:lnTo>
                  <a:lnTo>
                    <a:pt x="1313" y="227"/>
                  </a:lnTo>
                  <a:lnTo>
                    <a:pt x="1311" y="226"/>
                  </a:lnTo>
                  <a:lnTo>
                    <a:pt x="1310" y="224"/>
                  </a:lnTo>
                  <a:lnTo>
                    <a:pt x="1310" y="222"/>
                  </a:lnTo>
                  <a:lnTo>
                    <a:pt x="1310" y="80"/>
                  </a:lnTo>
                  <a:lnTo>
                    <a:pt x="1310" y="77"/>
                  </a:lnTo>
                  <a:lnTo>
                    <a:pt x="1311" y="76"/>
                  </a:lnTo>
                  <a:lnTo>
                    <a:pt x="1313" y="74"/>
                  </a:lnTo>
                  <a:lnTo>
                    <a:pt x="1315" y="74"/>
                  </a:lnTo>
                  <a:lnTo>
                    <a:pt x="1343" y="74"/>
                  </a:lnTo>
                  <a:lnTo>
                    <a:pt x="1347" y="74"/>
                  </a:lnTo>
                  <a:lnTo>
                    <a:pt x="1348" y="76"/>
                  </a:lnTo>
                  <a:lnTo>
                    <a:pt x="1349" y="77"/>
                  </a:lnTo>
                  <a:lnTo>
                    <a:pt x="1350" y="80"/>
                  </a:lnTo>
                  <a:lnTo>
                    <a:pt x="1350" y="222"/>
                  </a:lnTo>
                  <a:lnTo>
                    <a:pt x="1349" y="224"/>
                  </a:lnTo>
                  <a:lnTo>
                    <a:pt x="1348" y="226"/>
                  </a:lnTo>
                  <a:lnTo>
                    <a:pt x="1347" y="227"/>
                  </a:lnTo>
                  <a:lnTo>
                    <a:pt x="1343" y="229"/>
                  </a:lnTo>
                  <a:close/>
                  <a:moveTo>
                    <a:pt x="1330" y="53"/>
                  </a:moveTo>
                  <a:lnTo>
                    <a:pt x="1324" y="53"/>
                  </a:lnTo>
                  <a:lnTo>
                    <a:pt x="1320" y="52"/>
                  </a:lnTo>
                  <a:lnTo>
                    <a:pt x="1317" y="50"/>
                  </a:lnTo>
                  <a:lnTo>
                    <a:pt x="1314" y="47"/>
                  </a:lnTo>
                  <a:lnTo>
                    <a:pt x="1312" y="44"/>
                  </a:lnTo>
                  <a:lnTo>
                    <a:pt x="1310" y="41"/>
                  </a:lnTo>
                  <a:lnTo>
                    <a:pt x="1309" y="38"/>
                  </a:lnTo>
                  <a:lnTo>
                    <a:pt x="1308" y="34"/>
                  </a:lnTo>
                  <a:lnTo>
                    <a:pt x="1309" y="31"/>
                  </a:lnTo>
                  <a:lnTo>
                    <a:pt x="1310" y="26"/>
                  </a:lnTo>
                  <a:lnTo>
                    <a:pt x="1312" y="23"/>
                  </a:lnTo>
                  <a:lnTo>
                    <a:pt x="1314" y="21"/>
                  </a:lnTo>
                  <a:lnTo>
                    <a:pt x="1317" y="19"/>
                  </a:lnTo>
                  <a:lnTo>
                    <a:pt x="1320" y="17"/>
                  </a:lnTo>
                  <a:lnTo>
                    <a:pt x="1324" y="16"/>
                  </a:lnTo>
                  <a:lnTo>
                    <a:pt x="1330" y="16"/>
                  </a:lnTo>
                  <a:lnTo>
                    <a:pt x="1334" y="16"/>
                  </a:lnTo>
                  <a:lnTo>
                    <a:pt x="1338" y="17"/>
                  </a:lnTo>
                  <a:lnTo>
                    <a:pt x="1342" y="19"/>
                  </a:lnTo>
                  <a:lnTo>
                    <a:pt x="1345" y="21"/>
                  </a:lnTo>
                  <a:lnTo>
                    <a:pt x="1348" y="23"/>
                  </a:lnTo>
                  <a:lnTo>
                    <a:pt x="1350" y="26"/>
                  </a:lnTo>
                  <a:lnTo>
                    <a:pt x="1351" y="31"/>
                  </a:lnTo>
                  <a:lnTo>
                    <a:pt x="1352" y="34"/>
                  </a:lnTo>
                  <a:lnTo>
                    <a:pt x="1351" y="38"/>
                  </a:lnTo>
                  <a:lnTo>
                    <a:pt x="1350" y="41"/>
                  </a:lnTo>
                  <a:lnTo>
                    <a:pt x="1348" y="44"/>
                  </a:lnTo>
                  <a:lnTo>
                    <a:pt x="1345" y="47"/>
                  </a:lnTo>
                  <a:lnTo>
                    <a:pt x="1342" y="50"/>
                  </a:lnTo>
                  <a:lnTo>
                    <a:pt x="1338" y="52"/>
                  </a:lnTo>
                  <a:lnTo>
                    <a:pt x="1334" y="53"/>
                  </a:lnTo>
                  <a:lnTo>
                    <a:pt x="1330" y="53"/>
                  </a:lnTo>
                  <a:close/>
                  <a:moveTo>
                    <a:pt x="1439" y="232"/>
                  </a:moveTo>
                  <a:lnTo>
                    <a:pt x="1425" y="231"/>
                  </a:lnTo>
                  <a:lnTo>
                    <a:pt x="1414" y="229"/>
                  </a:lnTo>
                  <a:lnTo>
                    <a:pt x="1404" y="223"/>
                  </a:lnTo>
                  <a:lnTo>
                    <a:pt x="1397" y="218"/>
                  </a:lnTo>
                  <a:lnTo>
                    <a:pt x="1391" y="213"/>
                  </a:lnTo>
                  <a:lnTo>
                    <a:pt x="1387" y="206"/>
                  </a:lnTo>
                  <a:lnTo>
                    <a:pt x="1384" y="199"/>
                  </a:lnTo>
                  <a:lnTo>
                    <a:pt x="1383" y="194"/>
                  </a:lnTo>
                  <a:lnTo>
                    <a:pt x="1383" y="190"/>
                  </a:lnTo>
                  <a:lnTo>
                    <a:pt x="1384" y="186"/>
                  </a:lnTo>
                  <a:lnTo>
                    <a:pt x="1385" y="183"/>
                  </a:lnTo>
                  <a:lnTo>
                    <a:pt x="1388" y="181"/>
                  </a:lnTo>
                  <a:lnTo>
                    <a:pt x="1390" y="179"/>
                  </a:lnTo>
                  <a:lnTo>
                    <a:pt x="1393" y="178"/>
                  </a:lnTo>
                  <a:lnTo>
                    <a:pt x="1396" y="177"/>
                  </a:lnTo>
                  <a:lnTo>
                    <a:pt x="1399" y="177"/>
                  </a:lnTo>
                  <a:lnTo>
                    <a:pt x="1405" y="177"/>
                  </a:lnTo>
                  <a:lnTo>
                    <a:pt x="1410" y="180"/>
                  </a:lnTo>
                  <a:lnTo>
                    <a:pt x="1414" y="183"/>
                  </a:lnTo>
                  <a:lnTo>
                    <a:pt x="1417" y="189"/>
                  </a:lnTo>
                  <a:lnTo>
                    <a:pt x="1420" y="196"/>
                  </a:lnTo>
                  <a:lnTo>
                    <a:pt x="1424" y="202"/>
                  </a:lnTo>
                  <a:lnTo>
                    <a:pt x="1428" y="204"/>
                  </a:lnTo>
                  <a:lnTo>
                    <a:pt x="1431" y="206"/>
                  </a:lnTo>
                  <a:lnTo>
                    <a:pt x="1434" y="207"/>
                  </a:lnTo>
                  <a:lnTo>
                    <a:pt x="1438" y="207"/>
                  </a:lnTo>
                  <a:lnTo>
                    <a:pt x="1442" y="207"/>
                  </a:lnTo>
                  <a:lnTo>
                    <a:pt x="1445" y="206"/>
                  </a:lnTo>
                  <a:lnTo>
                    <a:pt x="1448" y="205"/>
                  </a:lnTo>
                  <a:lnTo>
                    <a:pt x="1451" y="203"/>
                  </a:lnTo>
                  <a:lnTo>
                    <a:pt x="1453" y="200"/>
                  </a:lnTo>
                  <a:lnTo>
                    <a:pt x="1454" y="197"/>
                  </a:lnTo>
                  <a:lnTo>
                    <a:pt x="1455" y="194"/>
                  </a:lnTo>
                  <a:lnTo>
                    <a:pt x="1455" y="190"/>
                  </a:lnTo>
                  <a:lnTo>
                    <a:pt x="1455" y="183"/>
                  </a:lnTo>
                  <a:lnTo>
                    <a:pt x="1453" y="179"/>
                  </a:lnTo>
                  <a:lnTo>
                    <a:pt x="1449" y="175"/>
                  </a:lnTo>
                  <a:lnTo>
                    <a:pt x="1444" y="171"/>
                  </a:lnTo>
                  <a:lnTo>
                    <a:pt x="1433" y="164"/>
                  </a:lnTo>
                  <a:lnTo>
                    <a:pt x="1420" y="158"/>
                  </a:lnTo>
                  <a:lnTo>
                    <a:pt x="1414" y="155"/>
                  </a:lnTo>
                  <a:lnTo>
                    <a:pt x="1408" y="152"/>
                  </a:lnTo>
                  <a:lnTo>
                    <a:pt x="1402" y="147"/>
                  </a:lnTo>
                  <a:lnTo>
                    <a:pt x="1397" y="142"/>
                  </a:lnTo>
                  <a:lnTo>
                    <a:pt x="1392" y="137"/>
                  </a:lnTo>
                  <a:lnTo>
                    <a:pt x="1389" y="131"/>
                  </a:lnTo>
                  <a:lnTo>
                    <a:pt x="1387" y="123"/>
                  </a:lnTo>
                  <a:lnTo>
                    <a:pt x="1385" y="115"/>
                  </a:lnTo>
                  <a:lnTo>
                    <a:pt x="1387" y="110"/>
                  </a:lnTo>
                  <a:lnTo>
                    <a:pt x="1387" y="104"/>
                  </a:lnTo>
                  <a:lnTo>
                    <a:pt x="1388" y="100"/>
                  </a:lnTo>
                  <a:lnTo>
                    <a:pt x="1390" y="96"/>
                  </a:lnTo>
                  <a:lnTo>
                    <a:pt x="1395" y="87"/>
                  </a:lnTo>
                  <a:lnTo>
                    <a:pt x="1400" y="81"/>
                  </a:lnTo>
                  <a:lnTo>
                    <a:pt x="1409" y="77"/>
                  </a:lnTo>
                  <a:lnTo>
                    <a:pt x="1417" y="73"/>
                  </a:lnTo>
                  <a:lnTo>
                    <a:pt x="1428" y="71"/>
                  </a:lnTo>
                  <a:lnTo>
                    <a:pt x="1439" y="70"/>
                  </a:lnTo>
                  <a:lnTo>
                    <a:pt x="1451" y="71"/>
                  </a:lnTo>
                  <a:lnTo>
                    <a:pt x="1461" y="73"/>
                  </a:lnTo>
                  <a:lnTo>
                    <a:pt x="1470" y="77"/>
                  </a:lnTo>
                  <a:lnTo>
                    <a:pt x="1477" y="81"/>
                  </a:lnTo>
                  <a:lnTo>
                    <a:pt x="1482" y="86"/>
                  </a:lnTo>
                  <a:lnTo>
                    <a:pt x="1487" y="93"/>
                  </a:lnTo>
                  <a:lnTo>
                    <a:pt x="1489" y="98"/>
                  </a:lnTo>
                  <a:lnTo>
                    <a:pt x="1489" y="103"/>
                  </a:lnTo>
                  <a:lnTo>
                    <a:pt x="1489" y="107"/>
                  </a:lnTo>
                  <a:lnTo>
                    <a:pt x="1488" y="111"/>
                  </a:lnTo>
                  <a:lnTo>
                    <a:pt x="1487" y="113"/>
                  </a:lnTo>
                  <a:lnTo>
                    <a:pt x="1484" y="115"/>
                  </a:lnTo>
                  <a:lnTo>
                    <a:pt x="1482" y="117"/>
                  </a:lnTo>
                  <a:lnTo>
                    <a:pt x="1480" y="118"/>
                  </a:lnTo>
                  <a:lnTo>
                    <a:pt x="1477" y="119"/>
                  </a:lnTo>
                  <a:lnTo>
                    <a:pt x="1474" y="119"/>
                  </a:lnTo>
                  <a:lnTo>
                    <a:pt x="1469" y="118"/>
                  </a:lnTo>
                  <a:lnTo>
                    <a:pt x="1464" y="116"/>
                  </a:lnTo>
                  <a:lnTo>
                    <a:pt x="1460" y="113"/>
                  </a:lnTo>
                  <a:lnTo>
                    <a:pt x="1457" y="107"/>
                  </a:lnTo>
                  <a:lnTo>
                    <a:pt x="1455" y="101"/>
                  </a:lnTo>
                  <a:lnTo>
                    <a:pt x="1451" y="96"/>
                  </a:lnTo>
                  <a:lnTo>
                    <a:pt x="1449" y="94"/>
                  </a:lnTo>
                  <a:lnTo>
                    <a:pt x="1445" y="92"/>
                  </a:lnTo>
                  <a:lnTo>
                    <a:pt x="1442" y="91"/>
                  </a:lnTo>
                  <a:lnTo>
                    <a:pt x="1438" y="91"/>
                  </a:lnTo>
                  <a:lnTo>
                    <a:pt x="1435" y="91"/>
                  </a:lnTo>
                  <a:lnTo>
                    <a:pt x="1432" y="92"/>
                  </a:lnTo>
                  <a:lnTo>
                    <a:pt x="1429" y="93"/>
                  </a:lnTo>
                  <a:lnTo>
                    <a:pt x="1427" y="95"/>
                  </a:lnTo>
                  <a:lnTo>
                    <a:pt x="1424" y="98"/>
                  </a:lnTo>
                  <a:lnTo>
                    <a:pt x="1423" y="101"/>
                  </a:lnTo>
                  <a:lnTo>
                    <a:pt x="1422" y="104"/>
                  </a:lnTo>
                  <a:lnTo>
                    <a:pt x="1422" y="109"/>
                  </a:lnTo>
                  <a:lnTo>
                    <a:pt x="1423" y="114"/>
                  </a:lnTo>
                  <a:lnTo>
                    <a:pt x="1425" y="119"/>
                  </a:lnTo>
                  <a:lnTo>
                    <a:pt x="1429" y="122"/>
                  </a:lnTo>
                  <a:lnTo>
                    <a:pt x="1433" y="126"/>
                  </a:lnTo>
                  <a:lnTo>
                    <a:pt x="1444" y="133"/>
                  </a:lnTo>
                  <a:lnTo>
                    <a:pt x="1458" y="138"/>
                  </a:lnTo>
                  <a:lnTo>
                    <a:pt x="1464" y="141"/>
                  </a:lnTo>
                  <a:lnTo>
                    <a:pt x="1471" y="145"/>
                  </a:lnTo>
                  <a:lnTo>
                    <a:pt x="1477" y="150"/>
                  </a:lnTo>
                  <a:lnTo>
                    <a:pt x="1482" y="154"/>
                  </a:lnTo>
                  <a:lnTo>
                    <a:pt x="1487" y="160"/>
                  </a:lnTo>
                  <a:lnTo>
                    <a:pt x="1490" y="166"/>
                  </a:lnTo>
                  <a:lnTo>
                    <a:pt x="1492" y="175"/>
                  </a:lnTo>
                  <a:lnTo>
                    <a:pt x="1493" y="183"/>
                  </a:lnTo>
                  <a:lnTo>
                    <a:pt x="1492" y="194"/>
                  </a:lnTo>
                  <a:lnTo>
                    <a:pt x="1490" y="203"/>
                  </a:lnTo>
                  <a:lnTo>
                    <a:pt x="1484" y="212"/>
                  </a:lnTo>
                  <a:lnTo>
                    <a:pt x="1479" y="218"/>
                  </a:lnTo>
                  <a:lnTo>
                    <a:pt x="1471" y="224"/>
                  </a:lnTo>
                  <a:lnTo>
                    <a:pt x="1461" y="229"/>
                  </a:lnTo>
                  <a:lnTo>
                    <a:pt x="1451" y="231"/>
                  </a:lnTo>
                  <a:lnTo>
                    <a:pt x="1439" y="232"/>
                  </a:lnTo>
                  <a:close/>
                  <a:moveTo>
                    <a:pt x="1574" y="232"/>
                  </a:moveTo>
                  <a:lnTo>
                    <a:pt x="1568" y="232"/>
                  </a:lnTo>
                  <a:lnTo>
                    <a:pt x="1561" y="231"/>
                  </a:lnTo>
                  <a:lnTo>
                    <a:pt x="1555" y="227"/>
                  </a:lnTo>
                  <a:lnTo>
                    <a:pt x="1549" y="224"/>
                  </a:lnTo>
                  <a:lnTo>
                    <a:pt x="1546" y="221"/>
                  </a:lnTo>
                  <a:lnTo>
                    <a:pt x="1542" y="218"/>
                  </a:lnTo>
                  <a:lnTo>
                    <a:pt x="1540" y="215"/>
                  </a:lnTo>
                  <a:lnTo>
                    <a:pt x="1538" y="211"/>
                  </a:lnTo>
                  <a:lnTo>
                    <a:pt x="1537" y="205"/>
                  </a:lnTo>
                  <a:lnTo>
                    <a:pt x="1535" y="200"/>
                  </a:lnTo>
                  <a:lnTo>
                    <a:pt x="1535" y="194"/>
                  </a:lnTo>
                  <a:lnTo>
                    <a:pt x="1534" y="186"/>
                  </a:lnTo>
                  <a:lnTo>
                    <a:pt x="1534" y="98"/>
                  </a:lnTo>
                  <a:lnTo>
                    <a:pt x="1521" y="98"/>
                  </a:lnTo>
                  <a:lnTo>
                    <a:pt x="1518" y="97"/>
                  </a:lnTo>
                  <a:lnTo>
                    <a:pt x="1517" y="96"/>
                  </a:lnTo>
                  <a:lnTo>
                    <a:pt x="1516" y="94"/>
                  </a:lnTo>
                  <a:lnTo>
                    <a:pt x="1515" y="92"/>
                  </a:lnTo>
                  <a:lnTo>
                    <a:pt x="1515" y="80"/>
                  </a:lnTo>
                  <a:lnTo>
                    <a:pt x="1516" y="77"/>
                  </a:lnTo>
                  <a:lnTo>
                    <a:pt x="1517" y="76"/>
                  </a:lnTo>
                  <a:lnTo>
                    <a:pt x="1518" y="74"/>
                  </a:lnTo>
                  <a:lnTo>
                    <a:pt x="1521" y="74"/>
                  </a:lnTo>
                  <a:lnTo>
                    <a:pt x="1534" y="74"/>
                  </a:lnTo>
                  <a:lnTo>
                    <a:pt x="1534" y="54"/>
                  </a:lnTo>
                  <a:lnTo>
                    <a:pt x="1534" y="51"/>
                  </a:lnTo>
                  <a:lnTo>
                    <a:pt x="1535" y="48"/>
                  </a:lnTo>
                  <a:lnTo>
                    <a:pt x="1536" y="46"/>
                  </a:lnTo>
                  <a:lnTo>
                    <a:pt x="1538" y="45"/>
                  </a:lnTo>
                  <a:lnTo>
                    <a:pt x="1564" y="33"/>
                  </a:lnTo>
                  <a:lnTo>
                    <a:pt x="1567" y="32"/>
                  </a:lnTo>
                  <a:lnTo>
                    <a:pt x="1569" y="32"/>
                  </a:lnTo>
                  <a:lnTo>
                    <a:pt x="1571" y="32"/>
                  </a:lnTo>
                  <a:lnTo>
                    <a:pt x="1572" y="33"/>
                  </a:lnTo>
                  <a:lnTo>
                    <a:pt x="1573" y="35"/>
                  </a:lnTo>
                  <a:lnTo>
                    <a:pt x="1574" y="38"/>
                  </a:lnTo>
                  <a:lnTo>
                    <a:pt x="1574" y="74"/>
                  </a:lnTo>
                  <a:lnTo>
                    <a:pt x="1594" y="74"/>
                  </a:lnTo>
                  <a:lnTo>
                    <a:pt x="1597" y="74"/>
                  </a:lnTo>
                  <a:lnTo>
                    <a:pt x="1598" y="76"/>
                  </a:lnTo>
                  <a:lnTo>
                    <a:pt x="1599" y="77"/>
                  </a:lnTo>
                  <a:lnTo>
                    <a:pt x="1600" y="80"/>
                  </a:lnTo>
                  <a:lnTo>
                    <a:pt x="1600" y="92"/>
                  </a:lnTo>
                  <a:lnTo>
                    <a:pt x="1599" y="94"/>
                  </a:lnTo>
                  <a:lnTo>
                    <a:pt x="1598" y="96"/>
                  </a:lnTo>
                  <a:lnTo>
                    <a:pt x="1597" y="97"/>
                  </a:lnTo>
                  <a:lnTo>
                    <a:pt x="1594" y="98"/>
                  </a:lnTo>
                  <a:lnTo>
                    <a:pt x="1574" y="98"/>
                  </a:lnTo>
                  <a:lnTo>
                    <a:pt x="1574" y="187"/>
                  </a:lnTo>
                  <a:lnTo>
                    <a:pt x="1574" y="194"/>
                  </a:lnTo>
                  <a:lnTo>
                    <a:pt x="1575" y="199"/>
                  </a:lnTo>
                  <a:lnTo>
                    <a:pt x="1576" y="202"/>
                  </a:lnTo>
                  <a:lnTo>
                    <a:pt x="1578" y="205"/>
                  </a:lnTo>
                  <a:lnTo>
                    <a:pt x="1580" y="207"/>
                  </a:lnTo>
                  <a:lnTo>
                    <a:pt x="1583" y="209"/>
                  </a:lnTo>
                  <a:lnTo>
                    <a:pt x="1587" y="210"/>
                  </a:lnTo>
                  <a:lnTo>
                    <a:pt x="1590" y="210"/>
                  </a:lnTo>
                  <a:lnTo>
                    <a:pt x="1592" y="210"/>
                  </a:lnTo>
                  <a:lnTo>
                    <a:pt x="1595" y="209"/>
                  </a:lnTo>
                  <a:lnTo>
                    <a:pt x="1598" y="210"/>
                  </a:lnTo>
                  <a:lnTo>
                    <a:pt x="1600" y="211"/>
                  </a:lnTo>
                  <a:lnTo>
                    <a:pt x="1601" y="214"/>
                  </a:lnTo>
                  <a:lnTo>
                    <a:pt x="1602" y="217"/>
                  </a:lnTo>
                  <a:lnTo>
                    <a:pt x="1601" y="220"/>
                  </a:lnTo>
                  <a:lnTo>
                    <a:pt x="1600" y="223"/>
                  </a:lnTo>
                  <a:lnTo>
                    <a:pt x="1597" y="225"/>
                  </a:lnTo>
                  <a:lnTo>
                    <a:pt x="1594" y="227"/>
                  </a:lnTo>
                  <a:lnTo>
                    <a:pt x="1590" y="230"/>
                  </a:lnTo>
                  <a:lnTo>
                    <a:pt x="1586" y="231"/>
                  </a:lnTo>
                  <a:lnTo>
                    <a:pt x="1580" y="232"/>
                  </a:lnTo>
                  <a:lnTo>
                    <a:pt x="1574" y="232"/>
                  </a:lnTo>
                  <a:close/>
                  <a:moveTo>
                    <a:pt x="1686" y="93"/>
                  </a:moveTo>
                  <a:lnTo>
                    <a:pt x="1678" y="94"/>
                  </a:lnTo>
                  <a:lnTo>
                    <a:pt x="1673" y="97"/>
                  </a:lnTo>
                  <a:lnTo>
                    <a:pt x="1669" y="101"/>
                  </a:lnTo>
                  <a:lnTo>
                    <a:pt x="1664" y="106"/>
                  </a:lnTo>
                  <a:lnTo>
                    <a:pt x="1662" y="113"/>
                  </a:lnTo>
                  <a:lnTo>
                    <a:pt x="1660" y="120"/>
                  </a:lnTo>
                  <a:lnTo>
                    <a:pt x="1659" y="127"/>
                  </a:lnTo>
                  <a:lnTo>
                    <a:pt x="1658" y="135"/>
                  </a:lnTo>
                  <a:lnTo>
                    <a:pt x="1708" y="125"/>
                  </a:lnTo>
                  <a:lnTo>
                    <a:pt x="1708" y="120"/>
                  </a:lnTo>
                  <a:lnTo>
                    <a:pt x="1707" y="114"/>
                  </a:lnTo>
                  <a:lnTo>
                    <a:pt x="1704" y="109"/>
                  </a:lnTo>
                  <a:lnTo>
                    <a:pt x="1702" y="103"/>
                  </a:lnTo>
                  <a:lnTo>
                    <a:pt x="1699" y="99"/>
                  </a:lnTo>
                  <a:lnTo>
                    <a:pt x="1696" y="96"/>
                  </a:lnTo>
                  <a:lnTo>
                    <a:pt x="1691" y="94"/>
                  </a:lnTo>
                  <a:lnTo>
                    <a:pt x="1686" y="93"/>
                  </a:lnTo>
                  <a:close/>
                  <a:moveTo>
                    <a:pt x="1690" y="232"/>
                  </a:moveTo>
                  <a:lnTo>
                    <a:pt x="1683" y="232"/>
                  </a:lnTo>
                  <a:lnTo>
                    <a:pt x="1676" y="231"/>
                  </a:lnTo>
                  <a:lnTo>
                    <a:pt x="1671" y="230"/>
                  </a:lnTo>
                  <a:lnTo>
                    <a:pt x="1664" y="227"/>
                  </a:lnTo>
                  <a:lnTo>
                    <a:pt x="1658" y="224"/>
                  </a:lnTo>
                  <a:lnTo>
                    <a:pt x="1653" y="221"/>
                  </a:lnTo>
                  <a:lnTo>
                    <a:pt x="1649" y="217"/>
                  </a:lnTo>
                  <a:lnTo>
                    <a:pt x="1643" y="213"/>
                  </a:lnTo>
                  <a:lnTo>
                    <a:pt x="1639" y="207"/>
                  </a:lnTo>
                  <a:lnTo>
                    <a:pt x="1636" y="201"/>
                  </a:lnTo>
                  <a:lnTo>
                    <a:pt x="1632" y="195"/>
                  </a:lnTo>
                  <a:lnTo>
                    <a:pt x="1630" y="187"/>
                  </a:lnTo>
                  <a:lnTo>
                    <a:pt x="1628" y="179"/>
                  </a:lnTo>
                  <a:lnTo>
                    <a:pt x="1626" y="170"/>
                  </a:lnTo>
                  <a:lnTo>
                    <a:pt x="1624" y="160"/>
                  </a:lnTo>
                  <a:lnTo>
                    <a:pt x="1624" y="150"/>
                  </a:lnTo>
                  <a:lnTo>
                    <a:pt x="1624" y="140"/>
                  </a:lnTo>
                  <a:lnTo>
                    <a:pt x="1626" y="131"/>
                  </a:lnTo>
                  <a:lnTo>
                    <a:pt x="1628" y="122"/>
                  </a:lnTo>
                  <a:lnTo>
                    <a:pt x="1630" y="114"/>
                  </a:lnTo>
                  <a:lnTo>
                    <a:pt x="1633" y="106"/>
                  </a:lnTo>
                  <a:lnTo>
                    <a:pt x="1636" y="100"/>
                  </a:lnTo>
                  <a:lnTo>
                    <a:pt x="1640" y="94"/>
                  </a:lnTo>
                  <a:lnTo>
                    <a:pt x="1644" y="90"/>
                  </a:lnTo>
                  <a:lnTo>
                    <a:pt x="1649" y="84"/>
                  </a:lnTo>
                  <a:lnTo>
                    <a:pt x="1654" y="80"/>
                  </a:lnTo>
                  <a:lnTo>
                    <a:pt x="1659" y="77"/>
                  </a:lnTo>
                  <a:lnTo>
                    <a:pt x="1664" y="75"/>
                  </a:lnTo>
                  <a:lnTo>
                    <a:pt x="1671" y="73"/>
                  </a:lnTo>
                  <a:lnTo>
                    <a:pt x="1677" y="71"/>
                  </a:lnTo>
                  <a:lnTo>
                    <a:pt x="1683" y="71"/>
                  </a:lnTo>
                  <a:lnTo>
                    <a:pt x="1690" y="70"/>
                  </a:lnTo>
                  <a:lnTo>
                    <a:pt x="1696" y="71"/>
                  </a:lnTo>
                  <a:lnTo>
                    <a:pt x="1701" y="72"/>
                  </a:lnTo>
                  <a:lnTo>
                    <a:pt x="1707" y="73"/>
                  </a:lnTo>
                  <a:lnTo>
                    <a:pt x="1712" y="75"/>
                  </a:lnTo>
                  <a:lnTo>
                    <a:pt x="1717" y="77"/>
                  </a:lnTo>
                  <a:lnTo>
                    <a:pt x="1721" y="80"/>
                  </a:lnTo>
                  <a:lnTo>
                    <a:pt x="1726" y="84"/>
                  </a:lnTo>
                  <a:lnTo>
                    <a:pt x="1730" y="87"/>
                  </a:lnTo>
                  <a:lnTo>
                    <a:pt x="1736" y="97"/>
                  </a:lnTo>
                  <a:lnTo>
                    <a:pt x="1741" y="107"/>
                  </a:lnTo>
                  <a:lnTo>
                    <a:pt x="1743" y="118"/>
                  </a:lnTo>
                  <a:lnTo>
                    <a:pt x="1744" y="131"/>
                  </a:lnTo>
                  <a:lnTo>
                    <a:pt x="1744" y="136"/>
                  </a:lnTo>
                  <a:lnTo>
                    <a:pt x="1742" y="139"/>
                  </a:lnTo>
                  <a:lnTo>
                    <a:pt x="1739" y="141"/>
                  </a:lnTo>
                  <a:lnTo>
                    <a:pt x="1735" y="142"/>
                  </a:lnTo>
                  <a:lnTo>
                    <a:pt x="1661" y="156"/>
                  </a:lnTo>
                  <a:lnTo>
                    <a:pt x="1662" y="164"/>
                  </a:lnTo>
                  <a:lnTo>
                    <a:pt x="1664" y="173"/>
                  </a:lnTo>
                  <a:lnTo>
                    <a:pt x="1668" y="179"/>
                  </a:lnTo>
                  <a:lnTo>
                    <a:pt x="1672" y="185"/>
                  </a:lnTo>
                  <a:lnTo>
                    <a:pt x="1676" y="191"/>
                  </a:lnTo>
                  <a:lnTo>
                    <a:pt x="1682" y="195"/>
                  </a:lnTo>
                  <a:lnTo>
                    <a:pt x="1690" y="197"/>
                  </a:lnTo>
                  <a:lnTo>
                    <a:pt x="1697" y="198"/>
                  </a:lnTo>
                  <a:lnTo>
                    <a:pt x="1703" y="197"/>
                  </a:lnTo>
                  <a:lnTo>
                    <a:pt x="1709" y="196"/>
                  </a:lnTo>
                  <a:lnTo>
                    <a:pt x="1713" y="194"/>
                  </a:lnTo>
                  <a:lnTo>
                    <a:pt x="1717" y="191"/>
                  </a:lnTo>
                  <a:lnTo>
                    <a:pt x="1724" y="184"/>
                  </a:lnTo>
                  <a:lnTo>
                    <a:pt x="1730" y="177"/>
                  </a:lnTo>
                  <a:lnTo>
                    <a:pt x="1731" y="175"/>
                  </a:lnTo>
                  <a:lnTo>
                    <a:pt x="1733" y="174"/>
                  </a:lnTo>
                  <a:lnTo>
                    <a:pt x="1735" y="173"/>
                  </a:lnTo>
                  <a:lnTo>
                    <a:pt x="1738" y="172"/>
                  </a:lnTo>
                  <a:lnTo>
                    <a:pt x="1740" y="173"/>
                  </a:lnTo>
                  <a:lnTo>
                    <a:pt x="1743" y="175"/>
                  </a:lnTo>
                  <a:lnTo>
                    <a:pt x="1744" y="178"/>
                  </a:lnTo>
                  <a:lnTo>
                    <a:pt x="1746" y="181"/>
                  </a:lnTo>
                  <a:lnTo>
                    <a:pt x="1744" y="190"/>
                  </a:lnTo>
                  <a:lnTo>
                    <a:pt x="1741" y="199"/>
                  </a:lnTo>
                  <a:lnTo>
                    <a:pt x="1736" y="207"/>
                  </a:lnTo>
                  <a:lnTo>
                    <a:pt x="1730" y="215"/>
                  </a:lnTo>
                  <a:lnTo>
                    <a:pt x="1722" y="222"/>
                  </a:lnTo>
                  <a:lnTo>
                    <a:pt x="1713" y="227"/>
                  </a:lnTo>
                  <a:lnTo>
                    <a:pt x="1708" y="230"/>
                  </a:lnTo>
                  <a:lnTo>
                    <a:pt x="1701" y="231"/>
                  </a:lnTo>
                  <a:lnTo>
                    <a:pt x="1696" y="232"/>
                  </a:lnTo>
                  <a:lnTo>
                    <a:pt x="1690" y="232"/>
                  </a:lnTo>
                  <a:close/>
                  <a:moveTo>
                    <a:pt x="1895" y="229"/>
                  </a:moveTo>
                  <a:lnTo>
                    <a:pt x="1867" y="229"/>
                  </a:lnTo>
                  <a:lnTo>
                    <a:pt x="1865" y="227"/>
                  </a:lnTo>
                  <a:lnTo>
                    <a:pt x="1862" y="226"/>
                  </a:lnTo>
                  <a:lnTo>
                    <a:pt x="1861" y="224"/>
                  </a:lnTo>
                  <a:lnTo>
                    <a:pt x="1861" y="222"/>
                  </a:lnTo>
                  <a:lnTo>
                    <a:pt x="1861" y="118"/>
                  </a:lnTo>
                  <a:lnTo>
                    <a:pt x="1860" y="113"/>
                  </a:lnTo>
                  <a:lnTo>
                    <a:pt x="1860" y="109"/>
                  </a:lnTo>
                  <a:lnTo>
                    <a:pt x="1858" y="104"/>
                  </a:lnTo>
                  <a:lnTo>
                    <a:pt x="1856" y="100"/>
                  </a:lnTo>
                  <a:lnTo>
                    <a:pt x="1853" y="98"/>
                  </a:lnTo>
                  <a:lnTo>
                    <a:pt x="1849" y="95"/>
                  </a:lnTo>
                  <a:lnTo>
                    <a:pt x="1845" y="94"/>
                  </a:lnTo>
                  <a:lnTo>
                    <a:pt x="1838" y="93"/>
                  </a:lnTo>
                  <a:lnTo>
                    <a:pt x="1833" y="94"/>
                  </a:lnTo>
                  <a:lnTo>
                    <a:pt x="1828" y="95"/>
                  </a:lnTo>
                  <a:lnTo>
                    <a:pt x="1825" y="97"/>
                  </a:lnTo>
                  <a:lnTo>
                    <a:pt x="1822" y="99"/>
                  </a:lnTo>
                  <a:lnTo>
                    <a:pt x="1820" y="101"/>
                  </a:lnTo>
                  <a:lnTo>
                    <a:pt x="1819" y="104"/>
                  </a:lnTo>
                  <a:lnTo>
                    <a:pt x="1818" y="107"/>
                  </a:lnTo>
                  <a:lnTo>
                    <a:pt x="1818" y="112"/>
                  </a:lnTo>
                  <a:lnTo>
                    <a:pt x="1818" y="222"/>
                  </a:lnTo>
                  <a:lnTo>
                    <a:pt x="1818" y="224"/>
                  </a:lnTo>
                  <a:lnTo>
                    <a:pt x="1817" y="226"/>
                  </a:lnTo>
                  <a:lnTo>
                    <a:pt x="1815" y="227"/>
                  </a:lnTo>
                  <a:lnTo>
                    <a:pt x="1813" y="229"/>
                  </a:lnTo>
                  <a:lnTo>
                    <a:pt x="1784" y="229"/>
                  </a:lnTo>
                  <a:lnTo>
                    <a:pt x="1781" y="227"/>
                  </a:lnTo>
                  <a:lnTo>
                    <a:pt x="1780" y="226"/>
                  </a:lnTo>
                  <a:lnTo>
                    <a:pt x="1779" y="224"/>
                  </a:lnTo>
                  <a:lnTo>
                    <a:pt x="1779" y="222"/>
                  </a:lnTo>
                  <a:lnTo>
                    <a:pt x="1779" y="98"/>
                  </a:lnTo>
                  <a:lnTo>
                    <a:pt x="1779" y="92"/>
                  </a:lnTo>
                  <a:lnTo>
                    <a:pt x="1781" y="86"/>
                  </a:lnTo>
                  <a:lnTo>
                    <a:pt x="1784" y="82"/>
                  </a:lnTo>
                  <a:lnTo>
                    <a:pt x="1790" y="79"/>
                  </a:lnTo>
                  <a:lnTo>
                    <a:pt x="1799" y="75"/>
                  </a:lnTo>
                  <a:lnTo>
                    <a:pt x="1811" y="73"/>
                  </a:lnTo>
                  <a:lnTo>
                    <a:pt x="1825" y="71"/>
                  </a:lnTo>
                  <a:lnTo>
                    <a:pt x="1839" y="70"/>
                  </a:lnTo>
                  <a:lnTo>
                    <a:pt x="1852" y="71"/>
                  </a:lnTo>
                  <a:lnTo>
                    <a:pt x="1863" y="73"/>
                  </a:lnTo>
                  <a:lnTo>
                    <a:pt x="1874" y="76"/>
                  </a:lnTo>
                  <a:lnTo>
                    <a:pt x="1882" y="80"/>
                  </a:lnTo>
                  <a:lnTo>
                    <a:pt x="1887" y="83"/>
                  </a:lnTo>
                  <a:lnTo>
                    <a:pt x="1890" y="86"/>
                  </a:lnTo>
                  <a:lnTo>
                    <a:pt x="1893" y="91"/>
                  </a:lnTo>
                  <a:lnTo>
                    <a:pt x="1896" y="95"/>
                  </a:lnTo>
                  <a:lnTo>
                    <a:pt x="1898" y="99"/>
                  </a:lnTo>
                  <a:lnTo>
                    <a:pt x="1899" y="104"/>
                  </a:lnTo>
                  <a:lnTo>
                    <a:pt x="1900" y="110"/>
                  </a:lnTo>
                  <a:lnTo>
                    <a:pt x="1900" y="116"/>
                  </a:lnTo>
                  <a:lnTo>
                    <a:pt x="1900" y="222"/>
                  </a:lnTo>
                  <a:lnTo>
                    <a:pt x="1900" y="224"/>
                  </a:lnTo>
                  <a:lnTo>
                    <a:pt x="1899" y="226"/>
                  </a:lnTo>
                  <a:lnTo>
                    <a:pt x="1898" y="227"/>
                  </a:lnTo>
                  <a:lnTo>
                    <a:pt x="1895" y="229"/>
                  </a:lnTo>
                  <a:close/>
                  <a:moveTo>
                    <a:pt x="1961" y="231"/>
                  </a:moveTo>
                  <a:lnTo>
                    <a:pt x="1956" y="231"/>
                  </a:lnTo>
                  <a:lnTo>
                    <a:pt x="1952" y="229"/>
                  </a:lnTo>
                  <a:lnTo>
                    <a:pt x="1948" y="226"/>
                  </a:lnTo>
                  <a:lnTo>
                    <a:pt x="1945" y="223"/>
                  </a:lnTo>
                  <a:lnTo>
                    <a:pt x="1941" y="219"/>
                  </a:lnTo>
                  <a:lnTo>
                    <a:pt x="1939" y="215"/>
                  </a:lnTo>
                  <a:lnTo>
                    <a:pt x="1938" y="210"/>
                  </a:lnTo>
                  <a:lnTo>
                    <a:pt x="1937" y="204"/>
                  </a:lnTo>
                  <a:lnTo>
                    <a:pt x="1938" y="199"/>
                  </a:lnTo>
                  <a:lnTo>
                    <a:pt x="1939" y="195"/>
                  </a:lnTo>
                  <a:lnTo>
                    <a:pt x="1941" y="190"/>
                  </a:lnTo>
                  <a:lnTo>
                    <a:pt x="1945" y="186"/>
                  </a:lnTo>
                  <a:lnTo>
                    <a:pt x="1948" y="183"/>
                  </a:lnTo>
                  <a:lnTo>
                    <a:pt x="1952" y="180"/>
                  </a:lnTo>
                  <a:lnTo>
                    <a:pt x="1956" y="179"/>
                  </a:lnTo>
                  <a:lnTo>
                    <a:pt x="1961" y="178"/>
                  </a:lnTo>
                  <a:lnTo>
                    <a:pt x="1966" y="179"/>
                  </a:lnTo>
                  <a:lnTo>
                    <a:pt x="1971" y="180"/>
                  </a:lnTo>
                  <a:lnTo>
                    <a:pt x="1974" y="183"/>
                  </a:lnTo>
                  <a:lnTo>
                    <a:pt x="1978" y="186"/>
                  </a:lnTo>
                  <a:lnTo>
                    <a:pt x="1981" y="190"/>
                  </a:lnTo>
                  <a:lnTo>
                    <a:pt x="1983" y="195"/>
                  </a:lnTo>
                  <a:lnTo>
                    <a:pt x="1985" y="199"/>
                  </a:lnTo>
                  <a:lnTo>
                    <a:pt x="1985" y="204"/>
                  </a:lnTo>
                  <a:lnTo>
                    <a:pt x="1985" y="210"/>
                  </a:lnTo>
                  <a:lnTo>
                    <a:pt x="1983" y="215"/>
                  </a:lnTo>
                  <a:lnTo>
                    <a:pt x="1981" y="219"/>
                  </a:lnTo>
                  <a:lnTo>
                    <a:pt x="1978" y="223"/>
                  </a:lnTo>
                  <a:lnTo>
                    <a:pt x="1974" y="226"/>
                  </a:lnTo>
                  <a:lnTo>
                    <a:pt x="1971" y="229"/>
                  </a:lnTo>
                  <a:lnTo>
                    <a:pt x="1966" y="231"/>
                  </a:lnTo>
                  <a:lnTo>
                    <a:pt x="1961" y="231"/>
                  </a:lnTo>
                  <a:close/>
                  <a:moveTo>
                    <a:pt x="2105" y="99"/>
                  </a:moveTo>
                  <a:lnTo>
                    <a:pt x="2101" y="97"/>
                  </a:lnTo>
                  <a:lnTo>
                    <a:pt x="2097" y="95"/>
                  </a:lnTo>
                  <a:lnTo>
                    <a:pt x="2093" y="94"/>
                  </a:lnTo>
                  <a:lnTo>
                    <a:pt x="2088" y="93"/>
                  </a:lnTo>
                  <a:lnTo>
                    <a:pt x="2080" y="94"/>
                  </a:lnTo>
                  <a:lnTo>
                    <a:pt x="2075" y="97"/>
                  </a:lnTo>
                  <a:lnTo>
                    <a:pt x="2070" y="101"/>
                  </a:lnTo>
                  <a:lnTo>
                    <a:pt x="2066" y="107"/>
                  </a:lnTo>
                  <a:lnTo>
                    <a:pt x="2061" y="116"/>
                  </a:lnTo>
                  <a:lnTo>
                    <a:pt x="2059" y="125"/>
                  </a:lnTo>
                  <a:lnTo>
                    <a:pt x="2057" y="137"/>
                  </a:lnTo>
                  <a:lnTo>
                    <a:pt x="2057" y="150"/>
                  </a:lnTo>
                  <a:lnTo>
                    <a:pt x="2057" y="163"/>
                  </a:lnTo>
                  <a:lnTo>
                    <a:pt x="2059" y="174"/>
                  </a:lnTo>
                  <a:lnTo>
                    <a:pt x="2062" y="184"/>
                  </a:lnTo>
                  <a:lnTo>
                    <a:pt x="2067" y="192"/>
                  </a:lnTo>
                  <a:lnTo>
                    <a:pt x="2071" y="198"/>
                  </a:lnTo>
                  <a:lnTo>
                    <a:pt x="2076" y="202"/>
                  </a:lnTo>
                  <a:lnTo>
                    <a:pt x="2082" y="205"/>
                  </a:lnTo>
                  <a:lnTo>
                    <a:pt x="2088" y="206"/>
                  </a:lnTo>
                  <a:lnTo>
                    <a:pt x="2092" y="205"/>
                  </a:lnTo>
                  <a:lnTo>
                    <a:pt x="2095" y="205"/>
                  </a:lnTo>
                  <a:lnTo>
                    <a:pt x="2098" y="204"/>
                  </a:lnTo>
                  <a:lnTo>
                    <a:pt x="2100" y="202"/>
                  </a:lnTo>
                  <a:lnTo>
                    <a:pt x="2101" y="201"/>
                  </a:lnTo>
                  <a:lnTo>
                    <a:pt x="2103" y="198"/>
                  </a:lnTo>
                  <a:lnTo>
                    <a:pt x="2103" y="196"/>
                  </a:lnTo>
                  <a:lnTo>
                    <a:pt x="2105" y="193"/>
                  </a:lnTo>
                  <a:lnTo>
                    <a:pt x="2105" y="99"/>
                  </a:lnTo>
                  <a:close/>
                  <a:moveTo>
                    <a:pt x="2133" y="221"/>
                  </a:moveTo>
                  <a:lnTo>
                    <a:pt x="2126" y="225"/>
                  </a:lnTo>
                  <a:lnTo>
                    <a:pt x="2114" y="229"/>
                  </a:lnTo>
                  <a:lnTo>
                    <a:pt x="2101" y="231"/>
                  </a:lnTo>
                  <a:lnTo>
                    <a:pt x="2088" y="232"/>
                  </a:lnTo>
                  <a:lnTo>
                    <a:pt x="2078" y="232"/>
                  </a:lnTo>
                  <a:lnTo>
                    <a:pt x="2070" y="231"/>
                  </a:lnTo>
                  <a:lnTo>
                    <a:pt x="2062" y="229"/>
                  </a:lnTo>
                  <a:lnTo>
                    <a:pt x="2055" y="226"/>
                  </a:lnTo>
                  <a:lnTo>
                    <a:pt x="2049" y="223"/>
                  </a:lnTo>
                  <a:lnTo>
                    <a:pt x="2042" y="219"/>
                  </a:lnTo>
                  <a:lnTo>
                    <a:pt x="2037" y="215"/>
                  </a:lnTo>
                  <a:lnTo>
                    <a:pt x="2033" y="210"/>
                  </a:lnTo>
                  <a:lnTo>
                    <a:pt x="2029" y="204"/>
                  </a:lnTo>
                  <a:lnTo>
                    <a:pt x="2026" y="198"/>
                  </a:lnTo>
                  <a:lnTo>
                    <a:pt x="2022" y="192"/>
                  </a:lnTo>
                  <a:lnTo>
                    <a:pt x="2020" y="185"/>
                  </a:lnTo>
                  <a:lnTo>
                    <a:pt x="2019" y="178"/>
                  </a:lnTo>
                  <a:lnTo>
                    <a:pt x="2018" y="171"/>
                  </a:lnTo>
                  <a:lnTo>
                    <a:pt x="2017" y="163"/>
                  </a:lnTo>
                  <a:lnTo>
                    <a:pt x="2017" y="155"/>
                  </a:lnTo>
                  <a:lnTo>
                    <a:pt x="2018" y="138"/>
                  </a:lnTo>
                  <a:lnTo>
                    <a:pt x="2020" y="123"/>
                  </a:lnTo>
                  <a:lnTo>
                    <a:pt x="2023" y="116"/>
                  </a:lnTo>
                  <a:lnTo>
                    <a:pt x="2026" y="109"/>
                  </a:lnTo>
                  <a:lnTo>
                    <a:pt x="2029" y="102"/>
                  </a:lnTo>
                  <a:lnTo>
                    <a:pt x="2033" y="96"/>
                  </a:lnTo>
                  <a:lnTo>
                    <a:pt x="2037" y="91"/>
                  </a:lnTo>
                  <a:lnTo>
                    <a:pt x="2041" y="85"/>
                  </a:lnTo>
                  <a:lnTo>
                    <a:pt x="2047" y="81"/>
                  </a:lnTo>
                  <a:lnTo>
                    <a:pt x="2052" y="77"/>
                  </a:lnTo>
                  <a:lnTo>
                    <a:pt x="2058" y="74"/>
                  </a:lnTo>
                  <a:lnTo>
                    <a:pt x="2065" y="72"/>
                  </a:lnTo>
                  <a:lnTo>
                    <a:pt x="2072" y="71"/>
                  </a:lnTo>
                  <a:lnTo>
                    <a:pt x="2079" y="71"/>
                  </a:lnTo>
                  <a:lnTo>
                    <a:pt x="2088" y="71"/>
                  </a:lnTo>
                  <a:lnTo>
                    <a:pt x="2095" y="73"/>
                  </a:lnTo>
                  <a:lnTo>
                    <a:pt x="2100" y="75"/>
                  </a:lnTo>
                  <a:lnTo>
                    <a:pt x="2105" y="77"/>
                  </a:lnTo>
                  <a:lnTo>
                    <a:pt x="2105" y="6"/>
                  </a:lnTo>
                  <a:lnTo>
                    <a:pt x="2105" y="4"/>
                  </a:lnTo>
                  <a:lnTo>
                    <a:pt x="2106" y="2"/>
                  </a:lnTo>
                  <a:lnTo>
                    <a:pt x="2107" y="1"/>
                  </a:lnTo>
                  <a:lnTo>
                    <a:pt x="2110" y="0"/>
                  </a:lnTo>
                  <a:lnTo>
                    <a:pt x="2138" y="0"/>
                  </a:lnTo>
                  <a:lnTo>
                    <a:pt x="2140" y="1"/>
                  </a:lnTo>
                  <a:lnTo>
                    <a:pt x="2142" y="2"/>
                  </a:lnTo>
                  <a:lnTo>
                    <a:pt x="2144" y="4"/>
                  </a:lnTo>
                  <a:lnTo>
                    <a:pt x="2144" y="6"/>
                  </a:lnTo>
                  <a:lnTo>
                    <a:pt x="2144" y="199"/>
                  </a:lnTo>
                  <a:lnTo>
                    <a:pt x="2142" y="206"/>
                  </a:lnTo>
                  <a:lnTo>
                    <a:pt x="2141" y="213"/>
                  </a:lnTo>
                  <a:lnTo>
                    <a:pt x="2138" y="217"/>
                  </a:lnTo>
                  <a:lnTo>
                    <a:pt x="2133" y="221"/>
                  </a:lnTo>
                  <a:close/>
                  <a:moveTo>
                    <a:pt x="2238" y="93"/>
                  </a:moveTo>
                  <a:lnTo>
                    <a:pt x="2232" y="94"/>
                  </a:lnTo>
                  <a:lnTo>
                    <a:pt x="2226" y="97"/>
                  </a:lnTo>
                  <a:lnTo>
                    <a:pt x="2221" y="101"/>
                  </a:lnTo>
                  <a:lnTo>
                    <a:pt x="2218" y="106"/>
                  </a:lnTo>
                  <a:lnTo>
                    <a:pt x="2215" y="113"/>
                  </a:lnTo>
                  <a:lnTo>
                    <a:pt x="2213" y="120"/>
                  </a:lnTo>
                  <a:lnTo>
                    <a:pt x="2212" y="127"/>
                  </a:lnTo>
                  <a:lnTo>
                    <a:pt x="2211" y="135"/>
                  </a:lnTo>
                  <a:lnTo>
                    <a:pt x="2260" y="125"/>
                  </a:lnTo>
                  <a:lnTo>
                    <a:pt x="2260" y="120"/>
                  </a:lnTo>
                  <a:lnTo>
                    <a:pt x="2259" y="114"/>
                  </a:lnTo>
                  <a:lnTo>
                    <a:pt x="2258" y="109"/>
                  </a:lnTo>
                  <a:lnTo>
                    <a:pt x="2255" y="103"/>
                  </a:lnTo>
                  <a:lnTo>
                    <a:pt x="2252" y="99"/>
                  </a:lnTo>
                  <a:lnTo>
                    <a:pt x="2249" y="96"/>
                  </a:lnTo>
                  <a:lnTo>
                    <a:pt x="2244" y="94"/>
                  </a:lnTo>
                  <a:lnTo>
                    <a:pt x="2238" y="93"/>
                  </a:lnTo>
                  <a:close/>
                  <a:moveTo>
                    <a:pt x="2242" y="232"/>
                  </a:moveTo>
                  <a:lnTo>
                    <a:pt x="2236" y="232"/>
                  </a:lnTo>
                  <a:lnTo>
                    <a:pt x="2230" y="231"/>
                  </a:lnTo>
                  <a:lnTo>
                    <a:pt x="2224" y="230"/>
                  </a:lnTo>
                  <a:lnTo>
                    <a:pt x="2217" y="227"/>
                  </a:lnTo>
                  <a:lnTo>
                    <a:pt x="2212" y="224"/>
                  </a:lnTo>
                  <a:lnTo>
                    <a:pt x="2206" y="221"/>
                  </a:lnTo>
                  <a:lnTo>
                    <a:pt x="2201" y="217"/>
                  </a:lnTo>
                  <a:lnTo>
                    <a:pt x="2196" y="213"/>
                  </a:lnTo>
                  <a:lnTo>
                    <a:pt x="2192" y="207"/>
                  </a:lnTo>
                  <a:lnTo>
                    <a:pt x="2189" y="201"/>
                  </a:lnTo>
                  <a:lnTo>
                    <a:pt x="2186" y="195"/>
                  </a:lnTo>
                  <a:lnTo>
                    <a:pt x="2182" y="187"/>
                  </a:lnTo>
                  <a:lnTo>
                    <a:pt x="2180" y="179"/>
                  </a:lnTo>
                  <a:lnTo>
                    <a:pt x="2178" y="170"/>
                  </a:lnTo>
                  <a:lnTo>
                    <a:pt x="2177" y="160"/>
                  </a:lnTo>
                  <a:lnTo>
                    <a:pt x="2177" y="150"/>
                  </a:lnTo>
                  <a:lnTo>
                    <a:pt x="2177" y="140"/>
                  </a:lnTo>
                  <a:lnTo>
                    <a:pt x="2178" y="131"/>
                  </a:lnTo>
                  <a:lnTo>
                    <a:pt x="2180" y="122"/>
                  </a:lnTo>
                  <a:lnTo>
                    <a:pt x="2182" y="114"/>
                  </a:lnTo>
                  <a:lnTo>
                    <a:pt x="2186" y="106"/>
                  </a:lnTo>
                  <a:lnTo>
                    <a:pt x="2189" y="100"/>
                  </a:lnTo>
                  <a:lnTo>
                    <a:pt x="2193" y="94"/>
                  </a:lnTo>
                  <a:lnTo>
                    <a:pt x="2197" y="90"/>
                  </a:lnTo>
                  <a:lnTo>
                    <a:pt x="2201" y="84"/>
                  </a:lnTo>
                  <a:lnTo>
                    <a:pt x="2207" y="80"/>
                  </a:lnTo>
                  <a:lnTo>
                    <a:pt x="2212" y="77"/>
                  </a:lnTo>
                  <a:lnTo>
                    <a:pt x="2217" y="75"/>
                  </a:lnTo>
                  <a:lnTo>
                    <a:pt x="2224" y="73"/>
                  </a:lnTo>
                  <a:lnTo>
                    <a:pt x="2230" y="71"/>
                  </a:lnTo>
                  <a:lnTo>
                    <a:pt x="2236" y="71"/>
                  </a:lnTo>
                  <a:lnTo>
                    <a:pt x="2242" y="70"/>
                  </a:lnTo>
                  <a:lnTo>
                    <a:pt x="2249" y="71"/>
                  </a:lnTo>
                  <a:lnTo>
                    <a:pt x="2254" y="72"/>
                  </a:lnTo>
                  <a:lnTo>
                    <a:pt x="2260" y="73"/>
                  </a:lnTo>
                  <a:lnTo>
                    <a:pt x="2266" y="75"/>
                  </a:lnTo>
                  <a:lnTo>
                    <a:pt x="2270" y="77"/>
                  </a:lnTo>
                  <a:lnTo>
                    <a:pt x="2275" y="80"/>
                  </a:lnTo>
                  <a:lnTo>
                    <a:pt x="2279" y="84"/>
                  </a:lnTo>
                  <a:lnTo>
                    <a:pt x="2282" y="87"/>
                  </a:lnTo>
                  <a:lnTo>
                    <a:pt x="2289" y="97"/>
                  </a:lnTo>
                  <a:lnTo>
                    <a:pt x="2294" y="107"/>
                  </a:lnTo>
                  <a:lnTo>
                    <a:pt x="2297" y="118"/>
                  </a:lnTo>
                  <a:lnTo>
                    <a:pt x="2298" y="131"/>
                  </a:lnTo>
                  <a:lnTo>
                    <a:pt x="2297" y="136"/>
                  </a:lnTo>
                  <a:lnTo>
                    <a:pt x="2295" y="139"/>
                  </a:lnTo>
                  <a:lnTo>
                    <a:pt x="2292" y="141"/>
                  </a:lnTo>
                  <a:lnTo>
                    <a:pt x="2288" y="142"/>
                  </a:lnTo>
                  <a:lnTo>
                    <a:pt x="2214" y="156"/>
                  </a:lnTo>
                  <a:lnTo>
                    <a:pt x="2215" y="164"/>
                  </a:lnTo>
                  <a:lnTo>
                    <a:pt x="2217" y="173"/>
                  </a:lnTo>
                  <a:lnTo>
                    <a:pt x="2220" y="179"/>
                  </a:lnTo>
                  <a:lnTo>
                    <a:pt x="2225" y="185"/>
                  </a:lnTo>
                  <a:lnTo>
                    <a:pt x="2230" y="191"/>
                  </a:lnTo>
                  <a:lnTo>
                    <a:pt x="2235" y="195"/>
                  </a:lnTo>
                  <a:lnTo>
                    <a:pt x="2242" y="197"/>
                  </a:lnTo>
                  <a:lnTo>
                    <a:pt x="2250" y="198"/>
                  </a:lnTo>
                  <a:lnTo>
                    <a:pt x="2256" y="197"/>
                  </a:lnTo>
                  <a:lnTo>
                    <a:pt x="2261" y="196"/>
                  </a:lnTo>
                  <a:lnTo>
                    <a:pt x="2266" y="194"/>
                  </a:lnTo>
                  <a:lnTo>
                    <a:pt x="2270" y="191"/>
                  </a:lnTo>
                  <a:lnTo>
                    <a:pt x="2277" y="184"/>
                  </a:lnTo>
                  <a:lnTo>
                    <a:pt x="2282" y="177"/>
                  </a:lnTo>
                  <a:lnTo>
                    <a:pt x="2284" y="175"/>
                  </a:lnTo>
                  <a:lnTo>
                    <a:pt x="2286" y="174"/>
                  </a:lnTo>
                  <a:lnTo>
                    <a:pt x="2288" y="173"/>
                  </a:lnTo>
                  <a:lnTo>
                    <a:pt x="2291" y="172"/>
                  </a:lnTo>
                  <a:lnTo>
                    <a:pt x="2294" y="173"/>
                  </a:lnTo>
                  <a:lnTo>
                    <a:pt x="2296" y="175"/>
                  </a:lnTo>
                  <a:lnTo>
                    <a:pt x="2297" y="178"/>
                  </a:lnTo>
                  <a:lnTo>
                    <a:pt x="2298" y="181"/>
                  </a:lnTo>
                  <a:lnTo>
                    <a:pt x="2297" y="190"/>
                  </a:lnTo>
                  <a:lnTo>
                    <a:pt x="2294" y="199"/>
                  </a:lnTo>
                  <a:lnTo>
                    <a:pt x="2290" y="207"/>
                  </a:lnTo>
                  <a:lnTo>
                    <a:pt x="2282" y="215"/>
                  </a:lnTo>
                  <a:lnTo>
                    <a:pt x="2275" y="222"/>
                  </a:lnTo>
                  <a:lnTo>
                    <a:pt x="2266" y="227"/>
                  </a:lnTo>
                  <a:lnTo>
                    <a:pt x="2260" y="230"/>
                  </a:lnTo>
                  <a:lnTo>
                    <a:pt x="2254" y="231"/>
                  </a:lnTo>
                  <a:lnTo>
                    <a:pt x="2249" y="232"/>
                  </a:lnTo>
                  <a:lnTo>
                    <a:pt x="2242" y="232"/>
                  </a:lnTo>
                  <a:close/>
                  <a:moveTo>
                    <a:pt x="2448" y="298"/>
                  </a:moveTo>
                  <a:lnTo>
                    <a:pt x="2422" y="298"/>
                  </a:lnTo>
                  <a:lnTo>
                    <a:pt x="2420" y="298"/>
                  </a:lnTo>
                  <a:lnTo>
                    <a:pt x="2418" y="297"/>
                  </a:lnTo>
                  <a:lnTo>
                    <a:pt x="2417" y="295"/>
                  </a:lnTo>
                  <a:lnTo>
                    <a:pt x="2417" y="292"/>
                  </a:lnTo>
                  <a:lnTo>
                    <a:pt x="2417" y="6"/>
                  </a:lnTo>
                  <a:lnTo>
                    <a:pt x="2417" y="4"/>
                  </a:lnTo>
                  <a:lnTo>
                    <a:pt x="2418" y="2"/>
                  </a:lnTo>
                  <a:lnTo>
                    <a:pt x="2420" y="1"/>
                  </a:lnTo>
                  <a:lnTo>
                    <a:pt x="2422" y="0"/>
                  </a:lnTo>
                  <a:lnTo>
                    <a:pt x="2448" y="0"/>
                  </a:lnTo>
                  <a:lnTo>
                    <a:pt x="2450" y="1"/>
                  </a:lnTo>
                  <a:lnTo>
                    <a:pt x="2452" y="2"/>
                  </a:lnTo>
                  <a:lnTo>
                    <a:pt x="2453" y="4"/>
                  </a:lnTo>
                  <a:lnTo>
                    <a:pt x="2453" y="6"/>
                  </a:lnTo>
                  <a:lnTo>
                    <a:pt x="2453" y="292"/>
                  </a:lnTo>
                  <a:lnTo>
                    <a:pt x="2453" y="295"/>
                  </a:lnTo>
                  <a:lnTo>
                    <a:pt x="2452" y="297"/>
                  </a:lnTo>
                  <a:lnTo>
                    <a:pt x="2450" y="298"/>
                  </a:lnTo>
                  <a:lnTo>
                    <a:pt x="2448" y="298"/>
                  </a:lnTo>
                  <a:close/>
                  <a:moveTo>
                    <a:pt x="2780" y="229"/>
                  </a:moveTo>
                  <a:lnTo>
                    <a:pt x="2751" y="229"/>
                  </a:lnTo>
                  <a:lnTo>
                    <a:pt x="2748" y="227"/>
                  </a:lnTo>
                  <a:lnTo>
                    <a:pt x="2747" y="226"/>
                  </a:lnTo>
                  <a:lnTo>
                    <a:pt x="2746" y="224"/>
                  </a:lnTo>
                  <a:lnTo>
                    <a:pt x="2746" y="222"/>
                  </a:lnTo>
                  <a:lnTo>
                    <a:pt x="2738" y="110"/>
                  </a:lnTo>
                  <a:lnTo>
                    <a:pt x="2738" y="96"/>
                  </a:lnTo>
                  <a:lnTo>
                    <a:pt x="2738" y="83"/>
                  </a:lnTo>
                  <a:lnTo>
                    <a:pt x="2738" y="74"/>
                  </a:lnTo>
                  <a:lnTo>
                    <a:pt x="2738" y="70"/>
                  </a:lnTo>
                  <a:lnTo>
                    <a:pt x="2737" y="74"/>
                  </a:lnTo>
                  <a:lnTo>
                    <a:pt x="2735" y="83"/>
                  </a:lnTo>
                  <a:lnTo>
                    <a:pt x="2732" y="96"/>
                  </a:lnTo>
                  <a:lnTo>
                    <a:pt x="2728" y="110"/>
                  </a:lnTo>
                  <a:lnTo>
                    <a:pt x="2690" y="222"/>
                  </a:lnTo>
                  <a:lnTo>
                    <a:pt x="2689" y="225"/>
                  </a:lnTo>
                  <a:lnTo>
                    <a:pt x="2688" y="226"/>
                  </a:lnTo>
                  <a:lnTo>
                    <a:pt x="2686" y="227"/>
                  </a:lnTo>
                  <a:lnTo>
                    <a:pt x="2683" y="229"/>
                  </a:lnTo>
                  <a:lnTo>
                    <a:pt x="2672" y="229"/>
                  </a:lnTo>
                  <a:lnTo>
                    <a:pt x="2670" y="227"/>
                  </a:lnTo>
                  <a:lnTo>
                    <a:pt x="2668" y="226"/>
                  </a:lnTo>
                  <a:lnTo>
                    <a:pt x="2667" y="225"/>
                  </a:lnTo>
                  <a:lnTo>
                    <a:pt x="2666" y="222"/>
                  </a:lnTo>
                  <a:lnTo>
                    <a:pt x="2628" y="110"/>
                  </a:lnTo>
                  <a:lnTo>
                    <a:pt x="2624" y="96"/>
                  </a:lnTo>
                  <a:lnTo>
                    <a:pt x="2620" y="83"/>
                  </a:lnTo>
                  <a:lnTo>
                    <a:pt x="2618" y="74"/>
                  </a:lnTo>
                  <a:lnTo>
                    <a:pt x="2617" y="70"/>
                  </a:lnTo>
                  <a:lnTo>
                    <a:pt x="2616" y="70"/>
                  </a:lnTo>
                  <a:lnTo>
                    <a:pt x="2616" y="74"/>
                  </a:lnTo>
                  <a:lnTo>
                    <a:pt x="2617" y="83"/>
                  </a:lnTo>
                  <a:lnTo>
                    <a:pt x="2617" y="96"/>
                  </a:lnTo>
                  <a:lnTo>
                    <a:pt x="2616" y="110"/>
                  </a:lnTo>
                  <a:lnTo>
                    <a:pt x="2610" y="222"/>
                  </a:lnTo>
                  <a:lnTo>
                    <a:pt x="2610" y="224"/>
                  </a:lnTo>
                  <a:lnTo>
                    <a:pt x="2609" y="226"/>
                  </a:lnTo>
                  <a:lnTo>
                    <a:pt x="2607" y="227"/>
                  </a:lnTo>
                  <a:lnTo>
                    <a:pt x="2605" y="229"/>
                  </a:lnTo>
                  <a:lnTo>
                    <a:pt x="2578" y="229"/>
                  </a:lnTo>
                  <a:lnTo>
                    <a:pt x="2576" y="227"/>
                  </a:lnTo>
                  <a:lnTo>
                    <a:pt x="2574" y="226"/>
                  </a:lnTo>
                  <a:lnTo>
                    <a:pt x="2573" y="225"/>
                  </a:lnTo>
                  <a:lnTo>
                    <a:pt x="2573" y="222"/>
                  </a:lnTo>
                  <a:lnTo>
                    <a:pt x="2573" y="214"/>
                  </a:lnTo>
                  <a:lnTo>
                    <a:pt x="2575" y="191"/>
                  </a:lnTo>
                  <a:lnTo>
                    <a:pt x="2578" y="159"/>
                  </a:lnTo>
                  <a:lnTo>
                    <a:pt x="2581" y="123"/>
                  </a:lnTo>
                  <a:lnTo>
                    <a:pt x="2585" y="86"/>
                  </a:lnTo>
                  <a:lnTo>
                    <a:pt x="2587" y="55"/>
                  </a:lnTo>
                  <a:lnTo>
                    <a:pt x="2589" y="33"/>
                  </a:lnTo>
                  <a:lnTo>
                    <a:pt x="2590" y="24"/>
                  </a:lnTo>
                  <a:lnTo>
                    <a:pt x="2590" y="21"/>
                  </a:lnTo>
                  <a:lnTo>
                    <a:pt x="2591" y="19"/>
                  </a:lnTo>
                  <a:lnTo>
                    <a:pt x="2593" y="18"/>
                  </a:lnTo>
                  <a:lnTo>
                    <a:pt x="2595" y="18"/>
                  </a:lnTo>
                  <a:lnTo>
                    <a:pt x="2629" y="18"/>
                  </a:lnTo>
                  <a:lnTo>
                    <a:pt x="2631" y="18"/>
                  </a:lnTo>
                  <a:lnTo>
                    <a:pt x="2633" y="19"/>
                  </a:lnTo>
                  <a:lnTo>
                    <a:pt x="2634" y="21"/>
                  </a:lnTo>
                  <a:lnTo>
                    <a:pt x="2635" y="23"/>
                  </a:lnTo>
                  <a:lnTo>
                    <a:pt x="2672" y="133"/>
                  </a:lnTo>
                  <a:lnTo>
                    <a:pt x="2677" y="155"/>
                  </a:lnTo>
                  <a:lnTo>
                    <a:pt x="2679" y="164"/>
                  </a:lnTo>
                  <a:lnTo>
                    <a:pt x="2681" y="155"/>
                  </a:lnTo>
                  <a:lnTo>
                    <a:pt x="2688" y="133"/>
                  </a:lnTo>
                  <a:lnTo>
                    <a:pt x="2724" y="23"/>
                  </a:lnTo>
                  <a:lnTo>
                    <a:pt x="2725" y="21"/>
                  </a:lnTo>
                  <a:lnTo>
                    <a:pt x="2727" y="19"/>
                  </a:lnTo>
                  <a:lnTo>
                    <a:pt x="2728" y="18"/>
                  </a:lnTo>
                  <a:lnTo>
                    <a:pt x="2731" y="18"/>
                  </a:lnTo>
                  <a:lnTo>
                    <a:pt x="2765" y="18"/>
                  </a:lnTo>
                  <a:lnTo>
                    <a:pt x="2767" y="18"/>
                  </a:lnTo>
                  <a:lnTo>
                    <a:pt x="2768" y="19"/>
                  </a:lnTo>
                  <a:lnTo>
                    <a:pt x="2769" y="21"/>
                  </a:lnTo>
                  <a:lnTo>
                    <a:pt x="2770" y="24"/>
                  </a:lnTo>
                  <a:lnTo>
                    <a:pt x="2770" y="33"/>
                  </a:lnTo>
                  <a:lnTo>
                    <a:pt x="2772" y="55"/>
                  </a:lnTo>
                  <a:lnTo>
                    <a:pt x="2775" y="86"/>
                  </a:lnTo>
                  <a:lnTo>
                    <a:pt x="2778" y="123"/>
                  </a:lnTo>
                  <a:lnTo>
                    <a:pt x="2782" y="159"/>
                  </a:lnTo>
                  <a:lnTo>
                    <a:pt x="2784" y="191"/>
                  </a:lnTo>
                  <a:lnTo>
                    <a:pt x="2786" y="214"/>
                  </a:lnTo>
                  <a:lnTo>
                    <a:pt x="2787" y="222"/>
                  </a:lnTo>
                  <a:lnTo>
                    <a:pt x="2786" y="225"/>
                  </a:lnTo>
                  <a:lnTo>
                    <a:pt x="2785" y="226"/>
                  </a:lnTo>
                  <a:lnTo>
                    <a:pt x="2784" y="227"/>
                  </a:lnTo>
                  <a:lnTo>
                    <a:pt x="2780" y="229"/>
                  </a:lnTo>
                  <a:close/>
                  <a:moveTo>
                    <a:pt x="2855" y="229"/>
                  </a:moveTo>
                  <a:lnTo>
                    <a:pt x="2827" y="229"/>
                  </a:lnTo>
                  <a:lnTo>
                    <a:pt x="2825" y="227"/>
                  </a:lnTo>
                  <a:lnTo>
                    <a:pt x="2823" y="226"/>
                  </a:lnTo>
                  <a:lnTo>
                    <a:pt x="2822" y="224"/>
                  </a:lnTo>
                  <a:lnTo>
                    <a:pt x="2822" y="222"/>
                  </a:lnTo>
                  <a:lnTo>
                    <a:pt x="2822" y="80"/>
                  </a:lnTo>
                  <a:lnTo>
                    <a:pt x="2822" y="77"/>
                  </a:lnTo>
                  <a:lnTo>
                    <a:pt x="2823" y="76"/>
                  </a:lnTo>
                  <a:lnTo>
                    <a:pt x="2825" y="74"/>
                  </a:lnTo>
                  <a:lnTo>
                    <a:pt x="2827" y="74"/>
                  </a:lnTo>
                  <a:lnTo>
                    <a:pt x="2855" y="74"/>
                  </a:lnTo>
                  <a:lnTo>
                    <a:pt x="2858" y="74"/>
                  </a:lnTo>
                  <a:lnTo>
                    <a:pt x="2859" y="76"/>
                  </a:lnTo>
                  <a:lnTo>
                    <a:pt x="2860" y="77"/>
                  </a:lnTo>
                  <a:lnTo>
                    <a:pt x="2862" y="80"/>
                  </a:lnTo>
                  <a:lnTo>
                    <a:pt x="2862" y="222"/>
                  </a:lnTo>
                  <a:lnTo>
                    <a:pt x="2860" y="224"/>
                  </a:lnTo>
                  <a:lnTo>
                    <a:pt x="2859" y="226"/>
                  </a:lnTo>
                  <a:lnTo>
                    <a:pt x="2858" y="227"/>
                  </a:lnTo>
                  <a:lnTo>
                    <a:pt x="2855" y="229"/>
                  </a:lnTo>
                  <a:close/>
                  <a:moveTo>
                    <a:pt x="2842" y="53"/>
                  </a:moveTo>
                  <a:lnTo>
                    <a:pt x="2836" y="53"/>
                  </a:lnTo>
                  <a:lnTo>
                    <a:pt x="2832" y="52"/>
                  </a:lnTo>
                  <a:lnTo>
                    <a:pt x="2829" y="50"/>
                  </a:lnTo>
                  <a:lnTo>
                    <a:pt x="2826" y="47"/>
                  </a:lnTo>
                  <a:lnTo>
                    <a:pt x="2823" y="44"/>
                  </a:lnTo>
                  <a:lnTo>
                    <a:pt x="2822" y="41"/>
                  </a:lnTo>
                  <a:lnTo>
                    <a:pt x="2820" y="38"/>
                  </a:lnTo>
                  <a:lnTo>
                    <a:pt x="2819" y="34"/>
                  </a:lnTo>
                  <a:lnTo>
                    <a:pt x="2820" y="31"/>
                  </a:lnTo>
                  <a:lnTo>
                    <a:pt x="2822" y="26"/>
                  </a:lnTo>
                  <a:lnTo>
                    <a:pt x="2823" y="23"/>
                  </a:lnTo>
                  <a:lnTo>
                    <a:pt x="2826" y="21"/>
                  </a:lnTo>
                  <a:lnTo>
                    <a:pt x="2829" y="19"/>
                  </a:lnTo>
                  <a:lnTo>
                    <a:pt x="2832" y="17"/>
                  </a:lnTo>
                  <a:lnTo>
                    <a:pt x="2836" y="16"/>
                  </a:lnTo>
                  <a:lnTo>
                    <a:pt x="2842" y="16"/>
                  </a:lnTo>
                  <a:lnTo>
                    <a:pt x="2846" y="16"/>
                  </a:lnTo>
                  <a:lnTo>
                    <a:pt x="2850" y="17"/>
                  </a:lnTo>
                  <a:lnTo>
                    <a:pt x="2854" y="19"/>
                  </a:lnTo>
                  <a:lnTo>
                    <a:pt x="2857" y="21"/>
                  </a:lnTo>
                  <a:lnTo>
                    <a:pt x="2859" y="23"/>
                  </a:lnTo>
                  <a:lnTo>
                    <a:pt x="2862" y="26"/>
                  </a:lnTo>
                  <a:lnTo>
                    <a:pt x="2863" y="31"/>
                  </a:lnTo>
                  <a:lnTo>
                    <a:pt x="2863" y="34"/>
                  </a:lnTo>
                  <a:lnTo>
                    <a:pt x="2863" y="38"/>
                  </a:lnTo>
                  <a:lnTo>
                    <a:pt x="2862" y="41"/>
                  </a:lnTo>
                  <a:lnTo>
                    <a:pt x="2859" y="44"/>
                  </a:lnTo>
                  <a:lnTo>
                    <a:pt x="2857" y="47"/>
                  </a:lnTo>
                  <a:lnTo>
                    <a:pt x="2854" y="50"/>
                  </a:lnTo>
                  <a:lnTo>
                    <a:pt x="2850" y="52"/>
                  </a:lnTo>
                  <a:lnTo>
                    <a:pt x="2846" y="53"/>
                  </a:lnTo>
                  <a:lnTo>
                    <a:pt x="2842" y="53"/>
                  </a:lnTo>
                  <a:close/>
                  <a:moveTo>
                    <a:pt x="2951" y="232"/>
                  </a:moveTo>
                  <a:lnTo>
                    <a:pt x="2937" y="231"/>
                  </a:lnTo>
                  <a:lnTo>
                    <a:pt x="2926" y="229"/>
                  </a:lnTo>
                  <a:lnTo>
                    <a:pt x="2916" y="223"/>
                  </a:lnTo>
                  <a:lnTo>
                    <a:pt x="2908" y="218"/>
                  </a:lnTo>
                  <a:lnTo>
                    <a:pt x="2903" y="213"/>
                  </a:lnTo>
                  <a:lnTo>
                    <a:pt x="2898" y="206"/>
                  </a:lnTo>
                  <a:lnTo>
                    <a:pt x="2895" y="199"/>
                  </a:lnTo>
                  <a:lnTo>
                    <a:pt x="2895" y="194"/>
                  </a:lnTo>
                  <a:lnTo>
                    <a:pt x="2895" y="190"/>
                  </a:lnTo>
                  <a:lnTo>
                    <a:pt x="2896" y="186"/>
                  </a:lnTo>
                  <a:lnTo>
                    <a:pt x="2897" y="183"/>
                  </a:lnTo>
                  <a:lnTo>
                    <a:pt x="2899" y="181"/>
                  </a:lnTo>
                  <a:lnTo>
                    <a:pt x="2902" y="179"/>
                  </a:lnTo>
                  <a:lnTo>
                    <a:pt x="2905" y="178"/>
                  </a:lnTo>
                  <a:lnTo>
                    <a:pt x="2908" y="177"/>
                  </a:lnTo>
                  <a:lnTo>
                    <a:pt x="2911" y="177"/>
                  </a:lnTo>
                  <a:lnTo>
                    <a:pt x="2916" y="177"/>
                  </a:lnTo>
                  <a:lnTo>
                    <a:pt x="2922" y="180"/>
                  </a:lnTo>
                  <a:lnTo>
                    <a:pt x="2926" y="183"/>
                  </a:lnTo>
                  <a:lnTo>
                    <a:pt x="2929" y="189"/>
                  </a:lnTo>
                  <a:lnTo>
                    <a:pt x="2932" y="196"/>
                  </a:lnTo>
                  <a:lnTo>
                    <a:pt x="2936" y="202"/>
                  </a:lnTo>
                  <a:lnTo>
                    <a:pt x="2939" y="204"/>
                  </a:lnTo>
                  <a:lnTo>
                    <a:pt x="2943" y="206"/>
                  </a:lnTo>
                  <a:lnTo>
                    <a:pt x="2946" y="207"/>
                  </a:lnTo>
                  <a:lnTo>
                    <a:pt x="2950" y="207"/>
                  </a:lnTo>
                  <a:lnTo>
                    <a:pt x="2953" y="207"/>
                  </a:lnTo>
                  <a:lnTo>
                    <a:pt x="2956" y="206"/>
                  </a:lnTo>
                  <a:lnTo>
                    <a:pt x="2959" y="205"/>
                  </a:lnTo>
                  <a:lnTo>
                    <a:pt x="2962" y="203"/>
                  </a:lnTo>
                  <a:lnTo>
                    <a:pt x="2964" y="200"/>
                  </a:lnTo>
                  <a:lnTo>
                    <a:pt x="2966" y="197"/>
                  </a:lnTo>
                  <a:lnTo>
                    <a:pt x="2967" y="194"/>
                  </a:lnTo>
                  <a:lnTo>
                    <a:pt x="2967" y="190"/>
                  </a:lnTo>
                  <a:lnTo>
                    <a:pt x="2966" y="183"/>
                  </a:lnTo>
                  <a:lnTo>
                    <a:pt x="2964" y="179"/>
                  </a:lnTo>
                  <a:lnTo>
                    <a:pt x="2960" y="175"/>
                  </a:lnTo>
                  <a:lnTo>
                    <a:pt x="2956" y="171"/>
                  </a:lnTo>
                  <a:lnTo>
                    <a:pt x="2945" y="164"/>
                  </a:lnTo>
                  <a:lnTo>
                    <a:pt x="2932" y="158"/>
                  </a:lnTo>
                  <a:lnTo>
                    <a:pt x="2926" y="155"/>
                  </a:lnTo>
                  <a:lnTo>
                    <a:pt x="2919" y="152"/>
                  </a:lnTo>
                  <a:lnTo>
                    <a:pt x="2913" y="147"/>
                  </a:lnTo>
                  <a:lnTo>
                    <a:pt x="2908" y="142"/>
                  </a:lnTo>
                  <a:lnTo>
                    <a:pt x="2904" y="137"/>
                  </a:lnTo>
                  <a:lnTo>
                    <a:pt x="2900" y="131"/>
                  </a:lnTo>
                  <a:lnTo>
                    <a:pt x="2898" y="123"/>
                  </a:lnTo>
                  <a:lnTo>
                    <a:pt x="2897" y="115"/>
                  </a:lnTo>
                  <a:lnTo>
                    <a:pt x="2897" y="110"/>
                  </a:lnTo>
                  <a:lnTo>
                    <a:pt x="2898" y="104"/>
                  </a:lnTo>
                  <a:lnTo>
                    <a:pt x="2899" y="100"/>
                  </a:lnTo>
                  <a:lnTo>
                    <a:pt x="2902" y="96"/>
                  </a:lnTo>
                  <a:lnTo>
                    <a:pt x="2906" y="87"/>
                  </a:lnTo>
                  <a:lnTo>
                    <a:pt x="2912" y="81"/>
                  </a:lnTo>
                  <a:lnTo>
                    <a:pt x="2920" y="77"/>
                  </a:lnTo>
                  <a:lnTo>
                    <a:pt x="2929" y="73"/>
                  </a:lnTo>
                  <a:lnTo>
                    <a:pt x="2939" y="71"/>
                  </a:lnTo>
                  <a:lnTo>
                    <a:pt x="2951" y="70"/>
                  </a:lnTo>
                  <a:lnTo>
                    <a:pt x="2963" y="71"/>
                  </a:lnTo>
                  <a:lnTo>
                    <a:pt x="2973" y="73"/>
                  </a:lnTo>
                  <a:lnTo>
                    <a:pt x="2982" y="77"/>
                  </a:lnTo>
                  <a:lnTo>
                    <a:pt x="2989" y="81"/>
                  </a:lnTo>
                  <a:lnTo>
                    <a:pt x="2994" y="86"/>
                  </a:lnTo>
                  <a:lnTo>
                    <a:pt x="2997" y="93"/>
                  </a:lnTo>
                  <a:lnTo>
                    <a:pt x="2999" y="98"/>
                  </a:lnTo>
                  <a:lnTo>
                    <a:pt x="3000" y="103"/>
                  </a:lnTo>
                  <a:lnTo>
                    <a:pt x="3000" y="107"/>
                  </a:lnTo>
                  <a:lnTo>
                    <a:pt x="2999" y="111"/>
                  </a:lnTo>
                  <a:lnTo>
                    <a:pt x="2998" y="113"/>
                  </a:lnTo>
                  <a:lnTo>
                    <a:pt x="2996" y="115"/>
                  </a:lnTo>
                  <a:lnTo>
                    <a:pt x="2994" y="117"/>
                  </a:lnTo>
                  <a:lnTo>
                    <a:pt x="2992" y="118"/>
                  </a:lnTo>
                  <a:lnTo>
                    <a:pt x="2989" y="119"/>
                  </a:lnTo>
                  <a:lnTo>
                    <a:pt x="2986" y="119"/>
                  </a:lnTo>
                  <a:lnTo>
                    <a:pt x="2980" y="118"/>
                  </a:lnTo>
                  <a:lnTo>
                    <a:pt x="2976" y="116"/>
                  </a:lnTo>
                  <a:lnTo>
                    <a:pt x="2972" y="113"/>
                  </a:lnTo>
                  <a:lnTo>
                    <a:pt x="2969" y="107"/>
                  </a:lnTo>
                  <a:lnTo>
                    <a:pt x="2966" y="101"/>
                  </a:lnTo>
                  <a:lnTo>
                    <a:pt x="2963" y="96"/>
                  </a:lnTo>
                  <a:lnTo>
                    <a:pt x="2959" y="94"/>
                  </a:lnTo>
                  <a:lnTo>
                    <a:pt x="2957" y="92"/>
                  </a:lnTo>
                  <a:lnTo>
                    <a:pt x="2954" y="91"/>
                  </a:lnTo>
                  <a:lnTo>
                    <a:pt x="2950" y="91"/>
                  </a:lnTo>
                  <a:lnTo>
                    <a:pt x="2947" y="91"/>
                  </a:lnTo>
                  <a:lnTo>
                    <a:pt x="2944" y="92"/>
                  </a:lnTo>
                  <a:lnTo>
                    <a:pt x="2940" y="93"/>
                  </a:lnTo>
                  <a:lnTo>
                    <a:pt x="2938" y="95"/>
                  </a:lnTo>
                  <a:lnTo>
                    <a:pt x="2936" y="98"/>
                  </a:lnTo>
                  <a:lnTo>
                    <a:pt x="2935" y="101"/>
                  </a:lnTo>
                  <a:lnTo>
                    <a:pt x="2934" y="104"/>
                  </a:lnTo>
                  <a:lnTo>
                    <a:pt x="2934" y="109"/>
                  </a:lnTo>
                  <a:lnTo>
                    <a:pt x="2934" y="114"/>
                  </a:lnTo>
                  <a:lnTo>
                    <a:pt x="2937" y="119"/>
                  </a:lnTo>
                  <a:lnTo>
                    <a:pt x="2940" y="122"/>
                  </a:lnTo>
                  <a:lnTo>
                    <a:pt x="2945" y="126"/>
                  </a:lnTo>
                  <a:lnTo>
                    <a:pt x="2956" y="133"/>
                  </a:lnTo>
                  <a:lnTo>
                    <a:pt x="2969" y="138"/>
                  </a:lnTo>
                  <a:lnTo>
                    <a:pt x="2976" y="141"/>
                  </a:lnTo>
                  <a:lnTo>
                    <a:pt x="2983" y="145"/>
                  </a:lnTo>
                  <a:lnTo>
                    <a:pt x="2988" y="150"/>
                  </a:lnTo>
                  <a:lnTo>
                    <a:pt x="2993" y="154"/>
                  </a:lnTo>
                  <a:lnTo>
                    <a:pt x="2998" y="160"/>
                  </a:lnTo>
                  <a:lnTo>
                    <a:pt x="3002" y="166"/>
                  </a:lnTo>
                  <a:lnTo>
                    <a:pt x="3004" y="175"/>
                  </a:lnTo>
                  <a:lnTo>
                    <a:pt x="3005" y="183"/>
                  </a:lnTo>
                  <a:lnTo>
                    <a:pt x="3004" y="194"/>
                  </a:lnTo>
                  <a:lnTo>
                    <a:pt x="3000" y="203"/>
                  </a:lnTo>
                  <a:lnTo>
                    <a:pt x="2996" y="212"/>
                  </a:lnTo>
                  <a:lnTo>
                    <a:pt x="2990" y="218"/>
                  </a:lnTo>
                  <a:lnTo>
                    <a:pt x="2983" y="224"/>
                  </a:lnTo>
                  <a:lnTo>
                    <a:pt x="2973" y="229"/>
                  </a:lnTo>
                  <a:lnTo>
                    <a:pt x="2963" y="231"/>
                  </a:lnTo>
                  <a:lnTo>
                    <a:pt x="2951" y="232"/>
                  </a:lnTo>
                  <a:close/>
                  <a:moveTo>
                    <a:pt x="3087" y="232"/>
                  </a:moveTo>
                  <a:lnTo>
                    <a:pt x="3073" y="231"/>
                  </a:lnTo>
                  <a:lnTo>
                    <a:pt x="3062" y="229"/>
                  </a:lnTo>
                  <a:lnTo>
                    <a:pt x="3052" y="223"/>
                  </a:lnTo>
                  <a:lnTo>
                    <a:pt x="3045" y="218"/>
                  </a:lnTo>
                  <a:lnTo>
                    <a:pt x="3038" y="213"/>
                  </a:lnTo>
                  <a:lnTo>
                    <a:pt x="3034" y="206"/>
                  </a:lnTo>
                  <a:lnTo>
                    <a:pt x="3032" y="199"/>
                  </a:lnTo>
                  <a:lnTo>
                    <a:pt x="3031" y="194"/>
                  </a:lnTo>
                  <a:lnTo>
                    <a:pt x="3031" y="190"/>
                  </a:lnTo>
                  <a:lnTo>
                    <a:pt x="3032" y="186"/>
                  </a:lnTo>
                  <a:lnTo>
                    <a:pt x="3034" y="183"/>
                  </a:lnTo>
                  <a:lnTo>
                    <a:pt x="3035" y="181"/>
                  </a:lnTo>
                  <a:lnTo>
                    <a:pt x="3038" y="179"/>
                  </a:lnTo>
                  <a:lnTo>
                    <a:pt x="3040" y="178"/>
                  </a:lnTo>
                  <a:lnTo>
                    <a:pt x="3044" y="177"/>
                  </a:lnTo>
                  <a:lnTo>
                    <a:pt x="3047" y="177"/>
                  </a:lnTo>
                  <a:lnTo>
                    <a:pt x="3053" y="177"/>
                  </a:lnTo>
                  <a:lnTo>
                    <a:pt x="3058" y="180"/>
                  </a:lnTo>
                  <a:lnTo>
                    <a:pt x="3063" y="183"/>
                  </a:lnTo>
                  <a:lnTo>
                    <a:pt x="3065" y="189"/>
                  </a:lnTo>
                  <a:lnTo>
                    <a:pt x="3069" y="196"/>
                  </a:lnTo>
                  <a:lnTo>
                    <a:pt x="3073" y="202"/>
                  </a:lnTo>
                  <a:lnTo>
                    <a:pt x="3075" y="204"/>
                  </a:lnTo>
                  <a:lnTo>
                    <a:pt x="3078" y="206"/>
                  </a:lnTo>
                  <a:lnTo>
                    <a:pt x="3083" y="207"/>
                  </a:lnTo>
                  <a:lnTo>
                    <a:pt x="3087" y="207"/>
                  </a:lnTo>
                  <a:lnTo>
                    <a:pt x="3090" y="207"/>
                  </a:lnTo>
                  <a:lnTo>
                    <a:pt x="3093" y="206"/>
                  </a:lnTo>
                  <a:lnTo>
                    <a:pt x="3096" y="205"/>
                  </a:lnTo>
                  <a:lnTo>
                    <a:pt x="3098" y="203"/>
                  </a:lnTo>
                  <a:lnTo>
                    <a:pt x="3101" y="200"/>
                  </a:lnTo>
                  <a:lnTo>
                    <a:pt x="3102" y="197"/>
                  </a:lnTo>
                  <a:lnTo>
                    <a:pt x="3103" y="194"/>
                  </a:lnTo>
                  <a:lnTo>
                    <a:pt x="3104" y="190"/>
                  </a:lnTo>
                  <a:lnTo>
                    <a:pt x="3103" y="183"/>
                  </a:lnTo>
                  <a:lnTo>
                    <a:pt x="3101" y="179"/>
                  </a:lnTo>
                  <a:lnTo>
                    <a:pt x="3097" y="175"/>
                  </a:lnTo>
                  <a:lnTo>
                    <a:pt x="3092" y="171"/>
                  </a:lnTo>
                  <a:lnTo>
                    <a:pt x="3082" y="164"/>
                  </a:lnTo>
                  <a:lnTo>
                    <a:pt x="3069" y="158"/>
                  </a:lnTo>
                  <a:lnTo>
                    <a:pt x="3062" y="155"/>
                  </a:lnTo>
                  <a:lnTo>
                    <a:pt x="3056" y="152"/>
                  </a:lnTo>
                  <a:lnTo>
                    <a:pt x="3050" y="147"/>
                  </a:lnTo>
                  <a:lnTo>
                    <a:pt x="3045" y="142"/>
                  </a:lnTo>
                  <a:lnTo>
                    <a:pt x="3040" y="137"/>
                  </a:lnTo>
                  <a:lnTo>
                    <a:pt x="3036" y="131"/>
                  </a:lnTo>
                  <a:lnTo>
                    <a:pt x="3034" y="123"/>
                  </a:lnTo>
                  <a:lnTo>
                    <a:pt x="3034" y="115"/>
                  </a:lnTo>
                  <a:lnTo>
                    <a:pt x="3034" y="110"/>
                  </a:lnTo>
                  <a:lnTo>
                    <a:pt x="3035" y="104"/>
                  </a:lnTo>
                  <a:lnTo>
                    <a:pt x="3036" y="100"/>
                  </a:lnTo>
                  <a:lnTo>
                    <a:pt x="3037" y="96"/>
                  </a:lnTo>
                  <a:lnTo>
                    <a:pt x="3043" y="87"/>
                  </a:lnTo>
                  <a:lnTo>
                    <a:pt x="3049" y="81"/>
                  </a:lnTo>
                  <a:lnTo>
                    <a:pt x="3056" y="77"/>
                  </a:lnTo>
                  <a:lnTo>
                    <a:pt x="3066" y="73"/>
                  </a:lnTo>
                  <a:lnTo>
                    <a:pt x="3075" y="71"/>
                  </a:lnTo>
                  <a:lnTo>
                    <a:pt x="3087" y="70"/>
                  </a:lnTo>
                  <a:lnTo>
                    <a:pt x="3098" y="71"/>
                  </a:lnTo>
                  <a:lnTo>
                    <a:pt x="3109" y="73"/>
                  </a:lnTo>
                  <a:lnTo>
                    <a:pt x="3118" y="77"/>
                  </a:lnTo>
                  <a:lnTo>
                    <a:pt x="3125" y="81"/>
                  </a:lnTo>
                  <a:lnTo>
                    <a:pt x="3130" y="86"/>
                  </a:lnTo>
                  <a:lnTo>
                    <a:pt x="3134" y="93"/>
                  </a:lnTo>
                  <a:lnTo>
                    <a:pt x="3136" y="98"/>
                  </a:lnTo>
                  <a:lnTo>
                    <a:pt x="3137" y="103"/>
                  </a:lnTo>
                  <a:lnTo>
                    <a:pt x="3136" y="107"/>
                  </a:lnTo>
                  <a:lnTo>
                    <a:pt x="3136" y="111"/>
                  </a:lnTo>
                  <a:lnTo>
                    <a:pt x="3134" y="113"/>
                  </a:lnTo>
                  <a:lnTo>
                    <a:pt x="3133" y="115"/>
                  </a:lnTo>
                  <a:lnTo>
                    <a:pt x="3131" y="117"/>
                  </a:lnTo>
                  <a:lnTo>
                    <a:pt x="3128" y="118"/>
                  </a:lnTo>
                  <a:lnTo>
                    <a:pt x="3125" y="119"/>
                  </a:lnTo>
                  <a:lnTo>
                    <a:pt x="3123" y="119"/>
                  </a:lnTo>
                  <a:lnTo>
                    <a:pt x="3116" y="118"/>
                  </a:lnTo>
                  <a:lnTo>
                    <a:pt x="3112" y="116"/>
                  </a:lnTo>
                  <a:lnTo>
                    <a:pt x="3108" y="113"/>
                  </a:lnTo>
                  <a:lnTo>
                    <a:pt x="3106" y="107"/>
                  </a:lnTo>
                  <a:lnTo>
                    <a:pt x="3103" y="101"/>
                  </a:lnTo>
                  <a:lnTo>
                    <a:pt x="3098" y="96"/>
                  </a:lnTo>
                  <a:lnTo>
                    <a:pt x="3096" y="94"/>
                  </a:lnTo>
                  <a:lnTo>
                    <a:pt x="3093" y="92"/>
                  </a:lnTo>
                  <a:lnTo>
                    <a:pt x="3090" y="91"/>
                  </a:lnTo>
                  <a:lnTo>
                    <a:pt x="3087" y="91"/>
                  </a:lnTo>
                  <a:lnTo>
                    <a:pt x="3083" y="91"/>
                  </a:lnTo>
                  <a:lnTo>
                    <a:pt x="3079" y="92"/>
                  </a:lnTo>
                  <a:lnTo>
                    <a:pt x="3076" y="93"/>
                  </a:lnTo>
                  <a:lnTo>
                    <a:pt x="3074" y="95"/>
                  </a:lnTo>
                  <a:lnTo>
                    <a:pt x="3072" y="98"/>
                  </a:lnTo>
                  <a:lnTo>
                    <a:pt x="3071" y="101"/>
                  </a:lnTo>
                  <a:lnTo>
                    <a:pt x="3070" y="104"/>
                  </a:lnTo>
                  <a:lnTo>
                    <a:pt x="3070" y="109"/>
                  </a:lnTo>
                  <a:lnTo>
                    <a:pt x="3071" y="114"/>
                  </a:lnTo>
                  <a:lnTo>
                    <a:pt x="3073" y="119"/>
                  </a:lnTo>
                  <a:lnTo>
                    <a:pt x="3076" y="122"/>
                  </a:lnTo>
                  <a:lnTo>
                    <a:pt x="3082" y="126"/>
                  </a:lnTo>
                  <a:lnTo>
                    <a:pt x="3092" y="133"/>
                  </a:lnTo>
                  <a:lnTo>
                    <a:pt x="3106" y="138"/>
                  </a:lnTo>
                  <a:lnTo>
                    <a:pt x="3112" y="141"/>
                  </a:lnTo>
                  <a:lnTo>
                    <a:pt x="3118" y="145"/>
                  </a:lnTo>
                  <a:lnTo>
                    <a:pt x="3125" y="150"/>
                  </a:lnTo>
                  <a:lnTo>
                    <a:pt x="3130" y="154"/>
                  </a:lnTo>
                  <a:lnTo>
                    <a:pt x="3134" y="160"/>
                  </a:lnTo>
                  <a:lnTo>
                    <a:pt x="3138" y="166"/>
                  </a:lnTo>
                  <a:lnTo>
                    <a:pt x="3141" y="175"/>
                  </a:lnTo>
                  <a:lnTo>
                    <a:pt x="3141" y="183"/>
                  </a:lnTo>
                  <a:lnTo>
                    <a:pt x="3141" y="194"/>
                  </a:lnTo>
                  <a:lnTo>
                    <a:pt x="3137" y="203"/>
                  </a:lnTo>
                  <a:lnTo>
                    <a:pt x="3133" y="212"/>
                  </a:lnTo>
                  <a:lnTo>
                    <a:pt x="3127" y="218"/>
                  </a:lnTo>
                  <a:lnTo>
                    <a:pt x="3118" y="224"/>
                  </a:lnTo>
                  <a:lnTo>
                    <a:pt x="3110" y="229"/>
                  </a:lnTo>
                  <a:lnTo>
                    <a:pt x="3099" y="231"/>
                  </a:lnTo>
                  <a:lnTo>
                    <a:pt x="3087" y="232"/>
                  </a:lnTo>
                  <a:close/>
                  <a:moveTo>
                    <a:pt x="3209" y="229"/>
                  </a:moveTo>
                  <a:lnTo>
                    <a:pt x="3181" y="229"/>
                  </a:lnTo>
                  <a:lnTo>
                    <a:pt x="3178" y="227"/>
                  </a:lnTo>
                  <a:lnTo>
                    <a:pt x="3176" y="226"/>
                  </a:lnTo>
                  <a:lnTo>
                    <a:pt x="3175" y="224"/>
                  </a:lnTo>
                  <a:lnTo>
                    <a:pt x="3175" y="222"/>
                  </a:lnTo>
                  <a:lnTo>
                    <a:pt x="3175" y="80"/>
                  </a:lnTo>
                  <a:lnTo>
                    <a:pt x="3175" y="77"/>
                  </a:lnTo>
                  <a:lnTo>
                    <a:pt x="3176" y="76"/>
                  </a:lnTo>
                  <a:lnTo>
                    <a:pt x="3178" y="74"/>
                  </a:lnTo>
                  <a:lnTo>
                    <a:pt x="3181" y="74"/>
                  </a:lnTo>
                  <a:lnTo>
                    <a:pt x="3209" y="74"/>
                  </a:lnTo>
                  <a:lnTo>
                    <a:pt x="3211" y="74"/>
                  </a:lnTo>
                  <a:lnTo>
                    <a:pt x="3213" y="76"/>
                  </a:lnTo>
                  <a:lnTo>
                    <a:pt x="3214" y="77"/>
                  </a:lnTo>
                  <a:lnTo>
                    <a:pt x="3214" y="80"/>
                  </a:lnTo>
                  <a:lnTo>
                    <a:pt x="3214" y="222"/>
                  </a:lnTo>
                  <a:lnTo>
                    <a:pt x="3214" y="224"/>
                  </a:lnTo>
                  <a:lnTo>
                    <a:pt x="3213" y="226"/>
                  </a:lnTo>
                  <a:lnTo>
                    <a:pt x="3211" y="227"/>
                  </a:lnTo>
                  <a:lnTo>
                    <a:pt x="3209" y="229"/>
                  </a:lnTo>
                  <a:close/>
                  <a:moveTo>
                    <a:pt x="3194" y="53"/>
                  </a:moveTo>
                  <a:lnTo>
                    <a:pt x="3190" y="53"/>
                  </a:lnTo>
                  <a:lnTo>
                    <a:pt x="3186" y="52"/>
                  </a:lnTo>
                  <a:lnTo>
                    <a:pt x="3182" y="50"/>
                  </a:lnTo>
                  <a:lnTo>
                    <a:pt x="3178" y="47"/>
                  </a:lnTo>
                  <a:lnTo>
                    <a:pt x="3176" y="44"/>
                  </a:lnTo>
                  <a:lnTo>
                    <a:pt x="3174" y="41"/>
                  </a:lnTo>
                  <a:lnTo>
                    <a:pt x="3173" y="38"/>
                  </a:lnTo>
                  <a:lnTo>
                    <a:pt x="3173" y="34"/>
                  </a:lnTo>
                  <a:lnTo>
                    <a:pt x="3173" y="31"/>
                  </a:lnTo>
                  <a:lnTo>
                    <a:pt x="3174" y="26"/>
                  </a:lnTo>
                  <a:lnTo>
                    <a:pt x="3176" y="23"/>
                  </a:lnTo>
                  <a:lnTo>
                    <a:pt x="3178" y="21"/>
                  </a:lnTo>
                  <a:lnTo>
                    <a:pt x="3182" y="19"/>
                  </a:lnTo>
                  <a:lnTo>
                    <a:pt x="3186" y="17"/>
                  </a:lnTo>
                  <a:lnTo>
                    <a:pt x="3190" y="16"/>
                  </a:lnTo>
                  <a:lnTo>
                    <a:pt x="3194" y="16"/>
                  </a:lnTo>
                  <a:lnTo>
                    <a:pt x="3199" y="16"/>
                  </a:lnTo>
                  <a:lnTo>
                    <a:pt x="3204" y="17"/>
                  </a:lnTo>
                  <a:lnTo>
                    <a:pt x="3207" y="19"/>
                  </a:lnTo>
                  <a:lnTo>
                    <a:pt x="3210" y="21"/>
                  </a:lnTo>
                  <a:lnTo>
                    <a:pt x="3213" y="23"/>
                  </a:lnTo>
                  <a:lnTo>
                    <a:pt x="3215" y="26"/>
                  </a:lnTo>
                  <a:lnTo>
                    <a:pt x="3216" y="31"/>
                  </a:lnTo>
                  <a:lnTo>
                    <a:pt x="3216" y="34"/>
                  </a:lnTo>
                  <a:lnTo>
                    <a:pt x="3216" y="38"/>
                  </a:lnTo>
                  <a:lnTo>
                    <a:pt x="3215" y="41"/>
                  </a:lnTo>
                  <a:lnTo>
                    <a:pt x="3213" y="44"/>
                  </a:lnTo>
                  <a:lnTo>
                    <a:pt x="3210" y="47"/>
                  </a:lnTo>
                  <a:lnTo>
                    <a:pt x="3207" y="50"/>
                  </a:lnTo>
                  <a:lnTo>
                    <a:pt x="3204" y="52"/>
                  </a:lnTo>
                  <a:lnTo>
                    <a:pt x="3199" y="53"/>
                  </a:lnTo>
                  <a:lnTo>
                    <a:pt x="3194" y="53"/>
                  </a:lnTo>
                  <a:close/>
                  <a:moveTo>
                    <a:pt x="3315" y="94"/>
                  </a:moveTo>
                  <a:lnTo>
                    <a:pt x="3309" y="95"/>
                  </a:lnTo>
                  <a:lnTo>
                    <a:pt x="3304" y="97"/>
                  </a:lnTo>
                  <a:lnTo>
                    <a:pt x="3299" y="102"/>
                  </a:lnTo>
                  <a:lnTo>
                    <a:pt x="3296" y="109"/>
                  </a:lnTo>
                  <a:lnTo>
                    <a:pt x="3293" y="116"/>
                  </a:lnTo>
                  <a:lnTo>
                    <a:pt x="3291" y="125"/>
                  </a:lnTo>
                  <a:lnTo>
                    <a:pt x="3290" y="136"/>
                  </a:lnTo>
                  <a:lnTo>
                    <a:pt x="3290" y="147"/>
                  </a:lnTo>
                  <a:lnTo>
                    <a:pt x="3290" y="160"/>
                  </a:lnTo>
                  <a:lnTo>
                    <a:pt x="3291" y="171"/>
                  </a:lnTo>
                  <a:lnTo>
                    <a:pt x="3293" y="181"/>
                  </a:lnTo>
                  <a:lnTo>
                    <a:pt x="3296" y="190"/>
                  </a:lnTo>
                  <a:lnTo>
                    <a:pt x="3299" y="196"/>
                  </a:lnTo>
                  <a:lnTo>
                    <a:pt x="3304" y="201"/>
                  </a:lnTo>
                  <a:lnTo>
                    <a:pt x="3307" y="203"/>
                  </a:lnTo>
                  <a:lnTo>
                    <a:pt x="3309" y="204"/>
                  </a:lnTo>
                  <a:lnTo>
                    <a:pt x="3312" y="205"/>
                  </a:lnTo>
                  <a:lnTo>
                    <a:pt x="3315" y="205"/>
                  </a:lnTo>
                  <a:lnTo>
                    <a:pt x="3318" y="205"/>
                  </a:lnTo>
                  <a:lnTo>
                    <a:pt x="3322" y="204"/>
                  </a:lnTo>
                  <a:lnTo>
                    <a:pt x="3325" y="203"/>
                  </a:lnTo>
                  <a:lnTo>
                    <a:pt x="3328" y="202"/>
                  </a:lnTo>
                  <a:lnTo>
                    <a:pt x="3332" y="197"/>
                  </a:lnTo>
                  <a:lnTo>
                    <a:pt x="3335" y="191"/>
                  </a:lnTo>
                  <a:lnTo>
                    <a:pt x="3338" y="182"/>
                  </a:lnTo>
                  <a:lnTo>
                    <a:pt x="3339" y="173"/>
                  </a:lnTo>
                  <a:lnTo>
                    <a:pt x="3341" y="162"/>
                  </a:lnTo>
                  <a:lnTo>
                    <a:pt x="3342" y="151"/>
                  </a:lnTo>
                  <a:lnTo>
                    <a:pt x="3341" y="139"/>
                  </a:lnTo>
                  <a:lnTo>
                    <a:pt x="3339" y="127"/>
                  </a:lnTo>
                  <a:lnTo>
                    <a:pt x="3337" y="118"/>
                  </a:lnTo>
                  <a:lnTo>
                    <a:pt x="3335" y="110"/>
                  </a:lnTo>
                  <a:lnTo>
                    <a:pt x="3331" y="103"/>
                  </a:lnTo>
                  <a:lnTo>
                    <a:pt x="3327" y="98"/>
                  </a:lnTo>
                  <a:lnTo>
                    <a:pt x="3324" y="96"/>
                  </a:lnTo>
                  <a:lnTo>
                    <a:pt x="3322" y="95"/>
                  </a:lnTo>
                  <a:lnTo>
                    <a:pt x="3318" y="94"/>
                  </a:lnTo>
                  <a:lnTo>
                    <a:pt x="3315" y="94"/>
                  </a:lnTo>
                  <a:close/>
                  <a:moveTo>
                    <a:pt x="3315" y="232"/>
                  </a:moveTo>
                  <a:lnTo>
                    <a:pt x="3308" y="232"/>
                  </a:lnTo>
                  <a:lnTo>
                    <a:pt x="3301" y="231"/>
                  </a:lnTo>
                  <a:lnTo>
                    <a:pt x="3294" y="229"/>
                  </a:lnTo>
                  <a:lnTo>
                    <a:pt x="3288" y="226"/>
                  </a:lnTo>
                  <a:lnTo>
                    <a:pt x="3282" y="223"/>
                  </a:lnTo>
                  <a:lnTo>
                    <a:pt x="3276" y="219"/>
                  </a:lnTo>
                  <a:lnTo>
                    <a:pt x="3271" y="215"/>
                  </a:lnTo>
                  <a:lnTo>
                    <a:pt x="3267" y="210"/>
                  </a:lnTo>
                  <a:lnTo>
                    <a:pt x="3263" y="203"/>
                  </a:lnTo>
                  <a:lnTo>
                    <a:pt x="3259" y="198"/>
                  </a:lnTo>
                  <a:lnTo>
                    <a:pt x="3256" y="191"/>
                  </a:lnTo>
                  <a:lnTo>
                    <a:pt x="3254" y="183"/>
                  </a:lnTo>
                  <a:lnTo>
                    <a:pt x="3252" y="176"/>
                  </a:lnTo>
                  <a:lnTo>
                    <a:pt x="3250" y="167"/>
                  </a:lnTo>
                  <a:lnTo>
                    <a:pt x="3250" y="159"/>
                  </a:lnTo>
                  <a:lnTo>
                    <a:pt x="3249" y="151"/>
                  </a:lnTo>
                  <a:lnTo>
                    <a:pt x="3250" y="142"/>
                  </a:lnTo>
                  <a:lnTo>
                    <a:pt x="3250" y="134"/>
                  </a:lnTo>
                  <a:lnTo>
                    <a:pt x="3252" y="125"/>
                  </a:lnTo>
                  <a:lnTo>
                    <a:pt x="3254" y="118"/>
                  </a:lnTo>
                  <a:lnTo>
                    <a:pt x="3256" y="111"/>
                  </a:lnTo>
                  <a:lnTo>
                    <a:pt x="3259" y="104"/>
                  </a:lnTo>
                  <a:lnTo>
                    <a:pt x="3263" y="98"/>
                  </a:lnTo>
                  <a:lnTo>
                    <a:pt x="3267" y="92"/>
                  </a:lnTo>
                  <a:lnTo>
                    <a:pt x="3272" y="87"/>
                  </a:lnTo>
                  <a:lnTo>
                    <a:pt x="3276" y="83"/>
                  </a:lnTo>
                  <a:lnTo>
                    <a:pt x="3282" y="79"/>
                  </a:lnTo>
                  <a:lnTo>
                    <a:pt x="3288" y="76"/>
                  </a:lnTo>
                  <a:lnTo>
                    <a:pt x="3294" y="74"/>
                  </a:lnTo>
                  <a:lnTo>
                    <a:pt x="3301" y="72"/>
                  </a:lnTo>
                  <a:lnTo>
                    <a:pt x="3308" y="71"/>
                  </a:lnTo>
                  <a:lnTo>
                    <a:pt x="3315" y="70"/>
                  </a:lnTo>
                  <a:lnTo>
                    <a:pt x="3323" y="71"/>
                  </a:lnTo>
                  <a:lnTo>
                    <a:pt x="3330" y="72"/>
                  </a:lnTo>
                  <a:lnTo>
                    <a:pt x="3336" y="74"/>
                  </a:lnTo>
                  <a:lnTo>
                    <a:pt x="3343" y="76"/>
                  </a:lnTo>
                  <a:lnTo>
                    <a:pt x="3349" y="79"/>
                  </a:lnTo>
                  <a:lnTo>
                    <a:pt x="3354" y="83"/>
                  </a:lnTo>
                  <a:lnTo>
                    <a:pt x="3360" y="87"/>
                  </a:lnTo>
                  <a:lnTo>
                    <a:pt x="3364" y="92"/>
                  </a:lnTo>
                  <a:lnTo>
                    <a:pt x="3368" y="98"/>
                  </a:lnTo>
                  <a:lnTo>
                    <a:pt x="3371" y="104"/>
                  </a:lnTo>
                  <a:lnTo>
                    <a:pt x="3374" y="111"/>
                  </a:lnTo>
                  <a:lnTo>
                    <a:pt x="3377" y="118"/>
                  </a:lnTo>
                  <a:lnTo>
                    <a:pt x="3378" y="125"/>
                  </a:lnTo>
                  <a:lnTo>
                    <a:pt x="3381" y="134"/>
                  </a:lnTo>
                  <a:lnTo>
                    <a:pt x="3382" y="142"/>
                  </a:lnTo>
                  <a:lnTo>
                    <a:pt x="3382" y="151"/>
                  </a:lnTo>
                  <a:lnTo>
                    <a:pt x="3382" y="159"/>
                  </a:lnTo>
                  <a:lnTo>
                    <a:pt x="3381" y="167"/>
                  </a:lnTo>
                  <a:lnTo>
                    <a:pt x="3380" y="176"/>
                  </a:lnTo>
                  <a:lnTo>
                    <a:pt x="3377" y="183"/>
                  </a:lnTo>
                  <a:lnTo>
                    <a:pt x="3374" y="191"/>
                  </a:lnTo>
                  <a:lnTo>
                    <a:pt x="3371" y="198"/>
                  </a:lnTo>
                  <a:lnTo>
                    <a:pt x="3368" y="203"/>
                  </a:lnTo>
                  <a:lnTo>
                    <a:pt x="3364" y="210"/>
                  </a:lnTo>
                  <a:lnTo>
                    <a:pt x="3360" y="215"/>
                  </a:lnTo>
                  <a:lnTo>
                    <a:pt x="3354" y="219"/>
                  </a:lnTo>
                  <a:lnTo>
                    <a:pt x="3349" y="223"/>
                  </a:lnTo>
                  <a:lnTo>
                    <a:pt x="3343" y="226"/>
                  </a:lnTo>
                  <a:lnTo>
                    <a:pt x="3336" y="229"/>
                  </a:lnTo>
                  <a:lnTo>
                    <a:pt x="3330" y="231"/>
                  </a:lnTo>
                  <a:lnTo>
                    <a:pt x="3323" y="232"/>
                  </a:lnTo>
                  <a:lnTo>
                    <a:pt x="3315" y="232"/>
                  </a:lnTo>
                  <a:close/>
                  <a:moveTo>
                    <a:pt x="3532" y="229"/>
                  </a:moveTo>
                  <a:lnTo>
                    <a:pt x="3503" y="229"/>
                  </a:lnTo>
                  <a:lnTo>
                    <a:pt x="3501" y="227"/>
                  </a:lnTo>
                  <a:lnTo>
                    <a:pt x="3500" y="226"/>
                  </a:lnTo>
                  <a:lnTo>
                    <a:pt x="3498" y="224"/>
                  </a:lnTo>
                  <a:lnTo>
                    <a:pt x="3497" y="222"/>
                  </a:lnTo>
                  <a:lnTo>
                    <a:pt x="3497" y="118"/>
                  </a:lnTo>
                  <a:lnTo>
                    <a:pt x="3497" y="113"/>
                  </a:lnTo>
                  <a:lnTo>
                    <a:pt x="3496" y="109"/>
                  </a:lnTo>
                  <a:lnTo>
                    <a:pt x="3495" y="104"/>
                  </a:lnTo>
                  <a:lnTo>
                    <a:pt x="3493" y="100"/>
                  </a:lnTo>
                  <a:lnTo>
                    <a:pt x="3490" y="98"/>
                  </a:lnTo>
                  <a:lnTo>
                    <a:pt x="3486" y="95"/>
                  </a:lnTo>
                  <a:lnTo>
                    <a:pt x="3481" y="94"/>
                  </a:lnTo>
                  <a:lnTo>
                    <a:pt x="3475" y="93"/>
                  </a:lnTo>
                  <a:lnTo>
                    <a:pt x="3469" y="94"/>
                  </a:lnTo>
                  <a:lnTo>
                    <a:pt x="3465" y="95"/>
                  </a:lnTo>
                  <a:lnTo>
                    <a:pt x="3461" y="97"/>
                  </a:lnTo>
                  <a:lnTo>
                    <a:pt x="3458" y="99"/>
                  </a:lnTo>
                  <a:lnTo>
                    <a:pt x="3456" y="101"/>
                  </a:lnTo>
                  <a:lnTo>
                    <a:pt x="3455" y="104"/>
                  </a:lnTo>
                  <a:lnTo>
                    <a:pt x="3455" y="107"/>
                  </a:lnTo>
                  <a:lnTo>
                    <a:pt x="3455" y="112"/>
                  </a:lnTo>
                  <a:lnTo>
                    <a:pt x="3455" y="222"/>
                  </a:lnTo>
                  <a:lnTo>
                    <a:pt x="3455" y="224"/>
                  </a:lnTo>
                  <a:lnTo>
                    <a:pt x="3453" y="226"/>
                  </a:lnTo>
                  <a:lnTo>
                    <a:pt x="3452" y="227"/>
                  </a:lnTo>
                  <a:lnTo>
                    <a:pt x="3449" y="229"/>
                  </a:lnTo>
                  <a:lnTo>
                    <a:pt x="3421" y="229"/>
                  </a:lnTo>
                  <a:lnTo>
                    <a:pt x="3418" y="227"/>
                  </a:lnTo>
                  <a:lnTo>
                    <a:pt x="3416" y="226"/>
                  </a:lnTo>
                  <a:lnTo>
                    <a:pt x="3416" y="224"/>
                  </a:lnTo>
                  <a:lnTo>
                    <a:pt x="3415" y="222"/>
                  </a:lnTo>
                  <a:lnTo>
                    <a:pt x="3415" y="98"/>
                  </a:lnTo>
                  <a:lnTo>
                    <a:pt x="3416" y="92"/>
                  </a:lnTo>
                  <a:lnTo>
                    <a:pt x="3417" y="86"/>
                  </a:lnTo>
                  <a:lnTo>
                    <a:pt x="3422" y="82"/>
                  </a:lnTo>
                  <a:lnTo>
                    <a:pt x="3427" y="79"/>
                  </a:lnTo>
                  <a:lnTo>
                    <a:pt x="3435" y="75"/>
                  </a:lnTo>
                  <a:lnTo>
                    <a:pt x="3447" y="73"/>
                  </a:lnTo>
                  <a:lnTo>
                    <a:pt x="3461" y="71"/>
                  </a:lnTo>
                  <a:lnTo>
                    <a:pt x="3476" y="70"/>
                  </a:lnTo>
                  <a:lnTo>
                    <a:pt x="3488" y="71"/>
                  </a:lnTo>
                  <a:lnTo>
                    <a:pt x="3500" y="73"/>
                  </a:lnTo>
                  <a:lnTo>
                    <a:pt x="3510" y="76"/>
                  </a:lnTo>
                  <a:lnTo>
                    <a:pt x="3520" y="80"/>
                  </a:lnTo>
                  <a:lnTo>
                    <a:pt x="3524" y="83"/>
                  </a:lnTo>
                  <a:lnTo>
                    <a:pt x="3527" y="86"/>
                  </a:lnTo>
                  <a:lnTo>
                    <a:pt x="3530" y="91"/>
                  </a:lnTo>
                  <a:lnTo>
                    <a:pt x="3532" y="95"/>
                  </a:lnTo>
                  <a:lnTo>
                    <a:pt x="3534" y="99"/>
                  </a:lnTo>
                  <a:lnTo>
                    <a:pt x="3536" y="104"/>
                  </a:lnTo>
                  <a:lnTo>
                    <a:pt x="3537" y="110"/>
                  </a:lnTo>
                  <a:lnTo>
                    <a:pt x="3537" y="116"/>
                  </a:lnTo>
                  <a:lnTo>
                    <a:pt x="3537" y="222"/>
                  </a:lnTo>
                  <a:lnTo>
                    <a:pt x="3537" y="224"/>
                  </a:lnTo>
                  <a:lnTo>
                    <a:pt x="3536" y="226"/>
                  </a:lnTo>
                  <a:lnTo>
                    <a:pt x="3534" y="227"/>
                  </a:lnTo>
                  <a:lnTo>
                    <a:pt x="3532" y="229"/>
                  </a:lnTo>
                  <a:close/>
                </a:path>
              </a:pathLst>
            </a:custGeom>
            <a:solidFill>
              <a:srgbClr val="E16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33" name="Freeform 10">
              <a:extLst>
                <a:ext uri="{FF2B5EF4-FFF2-40B4-BE49-F238E27FC236}">
                  <a16:creationId xmlns:a16="http://schemas.microsoft.com/office/drawing/2014/main" id="{5DF94070-4BC6-7C48-8B3A-8C9EEA5D1B5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368" y="3507"/>
              <a:ext cx="2274" cy="276"/>
            </a:xfrm>
            <a:custGeom>
              <a:avLst/>
              <a:gdLst>
                <a:gd name="T0" fmla="*/ 0 w 6823"/>
                <a:gd name="T1" fmla="*/ 1 h 829"/>
                <a:gd name="T2" fmla="*/ 1 w 6823"/>
                <a:gd name="T3" fmla="*/ 1 h 829"/>
                <a:gd name="T4" fmla="*/ 1 w 6823"/>
                <a:gd name="T5" fmla="*/ 1 h 829"/>
                <a:gd name="T6" fmla="*/ 1 w 6823"/>
                <a:gd name="T7" fmla="*/ 1 h 829"/>
                <a:gd name="T8" fmla="*/ 1 w 6823"/>
                <a:gd name="T9" fmla="*/ 1 h 829"/>
                <a:gd name="T10" fmla="*/ 1 w 6823"/>
                <a:gd name="T11" fmla="*/ 1 h 829"/>
                <a:gd name="T12" fmla="*/ 2 w 6823"/>
                <a:gd name="T13" fmla="*/ 1 h 829"/>
                <a:gd name="T14" fmla="*/ 2 w 6823"/>
                <a:gd name="T15" fmla="*/ 1 h 829"/>
                <a:gd name="T16" fmla="*/ 2 w 6823"/>
                <a:gd name="T17" fmla="*/ 1 h 829"/>
                <a:gd name="T18" fmla="*/ 3 w 6823"/>
                <a:gd name="T19" fmla="*/ 1 h 829"/>
                <a:gd name="T20" fmla="*/ 3 w 6823"/>
                <a:gd name="T21" fmla="*/ 1 h 829"/>
                <a:gd name="T22" fmla="*/ 3 w 6823"/>
                <a:gd name="T23" fmla="*/ 1 h 829"/>
                <a:gd name="T24" fmla="*/ 4 w 6823"/>
                <a:gd name="T25" fmla="*/ 1 h 829"/>
                <a:gd name="T26" fmla="*/ 4 w 6823"/>
                <a:gd name="T27" fmla="*/ 1 h 829"/>
                <a:gd name="T28" fmla="*/ 4 w 6823"/>
                <a:gd name="T29" fmla="*/ 1 h 829"/>
                <a:gd name="T30" fmla="*/ 5 w 6823"/>
                <a:gd name="T31" fmla="*/ 1 h 829"/>
                <a:gd name="T32" fmla="*/ 5 w 6823"/>
                <a:gd name="T33" fmla="*/ 1 h 829"/>
                <a:gd name="T34" fmla="*/ 5 w 6823"/>
                <a:gd name="T35" fmla="*/ 1 h 829"/>
                <a:gd name="T36" fmla="*/ 5 w 6823"/>
                <a:gd name="T37" fmla="*/ 1 h 829"/>
                <a:gd name="T38" fmla="*/ 5 w 6823"/>
                <a:gd name="T39" fmla="*/ 1 h 829"/>
                <a:gd name="T40" fmla="*/ 6 w 6823"/>
                <a:gd name="T41" fmla="*/ 1 h 829"/>
                <a:gd name="T42" fmla="*/ 6 w 6823"/>
                <a:gd name="T43" fmla="*/ 1 h 829"/>
                <a:gd name="T44" fmla="*/ 6 w 6823"/>
                <a:gd name="T45" fmla="*/ 1 h 829"/>
                <a:gd name="T46" fmla="*/ 7 w 6823"/>
                <a:gd name="T47" fmla="*/ 1 h 829"/>
                <a:gd name="T48" fmla="*/ 7 w 6823"/>
                <a:gd name="T49" fmla="*/ 1 h 829"/>
                <a:gd name="T50" fmla="*/ 8 w 6823"/>
                <a:gd name="T51" fmla="*/ 1 h 829"/>
                <a:gd name="T52" fmla="*/ 8 w 6823"/>
                <a:gd name="T53" fmla="*/ 1 h 829"/>
                <a:gd name="T54" fmla="*/ 8 w 6823"/>
                <a:gd name="T55" fmla="*/ 1 h 829"/>
                <a:gd name="T56" fmla="*/ 9 w 6823"/>
                <a:gd name="T57" fmla="*/ 1 h 829"/>
                <a:gd name="T58" fmla="*/ 9 w 6823"/>
                <a:gd name="T59" fmla="*/ 1 h 829"/>
                <a:gd name="T60" fmla="*/ 9 w 6823"/>
                <a:gd name="T61" fmla="*/ 1 h 829"/>
                <a:gd name="T62" fmla="*/ 9 w 6823"/>
                <a:gd name="T63" fmla="*/ 1 h 829"/>
                <a:gd name="T64" fmla="*/ 0 w 6823"/>
                <a:gd name="T65" fmla="*/ 0 h 829"/>
                <a:gd name="T66" fmla="*/ 0 w 6823"/>
                <a:gd name="T67" fmla="*/ 0 h 829"/>
                <a:gd name="T68" fmla="*/ 1 w 6823"/>
                <a:gd name="T69" fmla="*/ 0 h 829"/>
                <a:gd name="T70" fmla="*/ 1 w 6823"/>
                <a:gd name="T71" fmla="*/ 0 h 829"/>
                <a:gd name="T72" fmla="*/ 1 w 6823"/>
                <a:gd name="T73" fmla="*/ 0 h 829"/>
                <a:gd name="T74" fmla="*/ 2 w 6823"/>
                <a:gd name="T75" fmla="*/ 0 h 829"/>
                <a:gd name="T76" fmla="*/ 2 w 6823"/>
                <a:gd name="T77" fmla="*/ 0 h 829"/>
                <a:gd name="T78" fmla="*/ 3 w 6823"/>
                <a:gd name="T79" fmla="*/ 0 h 829"/>
                <a:gd name="T80" fmla="*/ 3 w 6823"/>
                <a:gd name="T81" fmla="*/ 0 h 829"/>
                <a:gd name="T82" fmla="*/ 3 w 6823"/>
                <a:gd name="T83" fmla="*/ 0 h 829"/>
                <a:gd name="T84" fmla="*/ 3 w 6823"/>
                <a:gd name="T85" fmla="*/ 0 h 829"/>
                <a:gd name="T86" fmla="*/ 3 w 6823"/>
                <a:gd name="T87" fmla="*/ 0 h 829"/>
                <a:gd name="T88" fmla="*/ 3 w 6823"/>
                <a:gd name="T89" fmla="*/ 0 h 829"/>
                <a:gd name="T90" fmla="*/ 4 w 6823"/>
                <a:gd name="T91" fmla="*/ 0 h 829"/>
                <a:gd name="T92" fmla="*/ 4 w 6823"/>
                <a:gd name="T93" fmla="*/ 0 h 829"/>
                <a:gd name="T94" fmla="*/ 4 w 6823"/>
                <a:gd name="T95" fmla="*/ 0 h 829"/>
                <a:gd name="T96" fmla="*/ 4 w 6823"/>
                <a:gd name="T97" fmla="*/ 0 h 829"/>
                <a:gd name="T98" fmla="*/ 4 w 6823"/>
                <a:gd name="T99" fmla="*/ 0 h 829"/>
                <a:gd name="T100" fmla="*/ 5 w 6823"/>
                <a:gd name="T101" fmla="*/ 0 h 829"/>
                <a:gd name="T102" fmla="*/ 6 w 6823"/>
                <a:gd name="T103" fmla="*/ 0 h 829"/>
                <a:gd name="T104" fmla="*/ 6 w 6823"/>
                <a:gd name="T105" fmla="*/ 0 h 829"/>
                <a:gd name="T106" fmla="*/ 6 w 6823"/>
                <a:gd name="T107" fmla="*/ 0 h 829"/>
                <a:gd name="T108" fmla="*/ 6 w 6823"/>
                <a:gd name="T109" fmla="*/ 0 h 829"/>
                <a:gd name="T110" fmla="*/ 7 w 6823"/>
                <a:gd name="T111" fmla="*/ 0 h 829"/>
                <a:gd name="T112" fmla="*/ 7 w 6823"/>
                <a:gd name="T113" fmla="*/ 0 h 829"/>
                <a:gd name="T114" fmla="*/ 7 w 6823"/>
                <a:gd name="T115" fmla="*/ 0 h 829"/>
                <a:gd name="T116" fmla="*/ 7 w 6823"/>
                <a:gd name="T117" fmla="*/ 0 h 829"/>
                <a:gd name="T118" fmla="*/ 8 w 6823"/>
                <a:gd name="T119" fmla="*/ 0 h 829"/>
                <a:gd name="T120" fmla="*/ 8 w 6823"/>
                <a:gd name="T121" fmla="*/ 0 h 829"/>
                <a:gd name="T122" fmla="*/ 8 w 6823"/>
                <a:gd name="T123" fmla="*/ 0 h 829"/>
                <a:gd name="T124" fmla="*/ 8 w 6823"/>
                <a:gd name="T125" fmla="*/ 0 h 82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823" h="829">
                  <a:moveTo>
                    <a:pt x="142" y="829"/>
                  </a:moveTo>
                  <a:lnTo>
                    <a:pt x="126" y="828"/>
                  </a:lnTo>
                  <a:lnTo>
                    <a:pt x="111" y="826"/>
                  </a:lnTo>
                  <a:lnTo>
                    <a:pt x="97" y="823"/>
                  </a:lnTo>
                  <a:lnTo>
                    <a:pt x="83" y="817"/>
                  </a:lnTo>
                  <a:lnTo>
                    <a:pt x="71" y="811"/>
                  </a:lnTo>
                  <a:lnTo>
                    <a:pt x="59" y="803"/>
                  </a:lnTo>
                  <a:lnTo>
                    <a:pt x="48" y="794"/>
                  </a:lnTo>
                  <a:lnTo>
                    <a:pt x="39" y="784"/>
                  </a:lnTo>
                  <a:lnTo>
                    <a:pt x="29" y="772"/>
                  </a:lnTo>
                  <a:lnTo>
                    <a:pt x="22" y="759"/>
                  </a:lnTo>
                  <a:lnTo>
                    <a:pt x="16" y="746"/>
                  </a:lnTo>
                  <a:lnTo>
                    <a:pt x="11" y="731"/>
                  </a:lnTo>
                  <a:lnTo>
                    <a:pt x="6" y="715"/>
                  </a:lnTo>
                  <a:lnTo>
                    <a:pt x="3" y="698"/>
                  </a:lnTo>
                  <a:lnTo>
                    <a:pt x="1" y="680"/>
                  </a:lnTo>
                  <a:lnTo>
                    <a:pt x="0" y="661"/>
                  </a:lnTo>
                  <a:lnTo>
                    <a:pt x="1" y="644"/>
                  </a:lnTo>
                  <a:lnTo>
                    <a:pt x="3" y="626"/>
                  </a:lnTo>
                  <a:lnTo>
                    <a:pt x="5" y="610"/>
                  </a:lnTo>
                  <a:lnTo>
                    <a:pt x="9" y="594"/>
                  </a:lnTo>
                  <a:lnTo>
                    <a:pt x="15" y="579"/>
                  </a:lnTo>
                  <a:lnTo>
                    <a:pt x="22" y="566"/>
                  </a:lnTo>
                  <a:lnTo>
                    <a:pt x="29" y="553"/>
                  </a:lnTo>
                  <a:lnTo>
                    <a:pt x="38" y="541"/>
                  </a:lnTo>
                  <a:lnTo>
                    <a:pt x="47" y="532"/>
                  </a:lnTo>
                  <a:lnTo>
                    <a:pt x="58" y="522"/>
                  </a:lnTo>
                  <a:lnTo>
                    <a:pt x="69" y="515"/>
                  </a:lnTo>
                  <a:lnTo>
                    <a:pt x="83" y="508"/>
                  </a:lnTo>
                  <a:lnTo>
                    <a:pt x="97" y="504"/>
                  </a:lnTo>
                  <a:lnTo>
                    <a:pt x="111" y="499"/>
                  </a:lnTo>
                  <a:lnTo>
                    <a:pt x="126" y="497"/>
                  </a:lnTo>
                  <a:lnTo>
                    <a:pt x="143" y="496"/>
                  </a:lnTo>
                  <a:lnTo>
                    <a:pt x="157" y="497"/>
                  </a:lnTo>
                  <a:lnTo>
                    <a:pt x="169" y="498"/>
                  </a:lnTo>
                  <a:lnTo>
                    <a:pt x="181" y="500"/>
                  </a:lnTo>
                  <a:lnTo>
                    <a:pt x="192" y="504"/>
                  </a:lnTo>
                  <a:lnTo>
                    <a:pt x="201" y="508"/>
                  </a:lnTo>
                  <a:lnTo>
                    <a:pt x="209" y="512"/>
                  </a:lnTo>
                  <a:lnTo>
                    <a:pt x="218" y="516"/>
                  </a:lnTo>
                  <a:lnTo>
                    <a:pt x="224" y="521"/>
                  </a:lnTo>
                  <a:lnTo>
                    <a:pt x="231" y="527"/>
                  </a:lnTo>
                  <a:lnTo>
                    <a:pt x="235" y="532"/>
                  </a:lnTo>
                  <a:lnTo>
                    <a:pt x="239" y="538"/>
                  </a:lnTo>
                  <a:lnTo>
                    <a:pt x="242" y="544"/>
                  </a:lnTo>
                  <a:lnTo>
                    <a:pt x="245" y="549"/>
                  </a:lnTo>
                  <a:lnTo>
                    <a:pt x="247" y="554"/>
                  </a:lnTo>
                  <a:lnTo>
                    <a:pt x="248" y="559"/>
                  </a:lnTo>
                  <a:lnTo>
                    <a:pt x="248" y="564"/>
                  </a:lnTo>
                  <a:lnTo>
                    <a:pt x="247" y="571"/>
                  </a:lnTo>
                  <a:lnTo>
                    <a:pt x="246" y="576"/>
                  </a:lnTo>
                  <a:lnTo>
                    <a:pt x="244" y="581"/>
                  </a:lnTo>
                  <a:lnTo>
                    <a:pt x="241" y="586"/>
                  </a:lnTo>
                  <a:lnTo>
                    <a:pt x="237" y="590"/>
                  </a:lnTo>
                  <a:lnTo>
                    <a:pt x="232" y="592"/>
                  </a:lnTo>
                  <a:lnTo>
                    <a:pt x="225" y="594"/>
                  </a:lnTo>
                  <a:lnTo>
                    <a:pt x="219" y="594"/>
                  </a:lnTo>
                  <a:lnTo>
                    <a:pt x="214" y="594"/>
                  </a:lnTo>
                  <a:lnTo>
                    <a:pt x="207" y="592"/>
                  </a:lnTo>
                  <a:lnTo>
                    <a:pt x="203" y="591"/>
                  </a:lnTo>
                  <a:lnTo>
                    <a:pt x="199" y="588"/>
                  </a:lnTo>
                  <a:lnTo>
                    <a:pt x="196" y="585"/>
                  </a:lnTo>
                  <a:lnTo>
                    <a:pt x="193" y="580"/>
                  </a:lnTo>
                  <a:lnTo>
                    <a:pt x="191" y="577"/>
                  </a:lnTo>
                  <a:lnTo>
                    <a:pt x="188" y="573"/>
                  </a:lnTo>
                  <a:lnTo>
                    <a:pt x="185" y="567"/>
                  </a:lnTo>
                  <a:lnTo>
                    <a:pt x="182" y="561"/>
                  </a:lnTo>
                  <a:lnTo>
                    <a:pt x="178" y="556"/>
                  </a:lnTo>
                  <a:lnTo>
                    <a:pt x="173" y="551"/>
                  </a:lnTo>
                  <a:lnTo>
                    <a:pt x="166" y="546"/>
                  </a:lnTo>
                  <a:lnTo>
                    <a:pt x="159" y="542"/>
                  </a:lnTo>
                  <a:lnTo>
                    <a:pt x="149" y="540"/>
                  </a:lnTo>
                  <a:lnTo>
                    <a:pt x="139" y="539"/>
                  </a:lnTo>
                  <a:lnTo>
                    <a:pt x="132" y="539"/>
                  </a:lnTo>
                  <a:lnTo>
                    <a:pt x="124" y="541"/>
                  </a:lnTo>
                  <a:lnTo>
                    <a:pt x="117" y="544"/>
                  </a:lnTo>
                  <a:lnTo>
                    <a:pt x="111" y="547"/>
                  </a:lnTo>
                  <a:lnTo>
                    <a:pt x="105" y="551"/>
                  </a:lnTo>
                  <a:lnTo>
                    <a:pt x="99" y="556"/>
                  </a:lnTo>
                  <a:lnTo>
                    <a:pt x="94" y="561"/>
                  </a:lnTo>
                  <a:lnTo>
                    <a:pt x="89" y="569"/>
                  </a:lnTo>
                  <a:lnTo>
                    <a:pt x="85" y="576"/>
                  </a:lnTo>
                  <a:lnTo>
                    <a:pt x="82" y="585"/>
                  </a:lnTo>
                  <a:lnTo>
                    <a:pt x="79" y="594"/>
                  </a:lnTo>
                  <a:lnTo>
                    <a:pt x="76" y="605"/>
                  </a:lnTo>
                  <a:lnTo>
                    <a:pt x="74" y="616"/>
                  </a:lnTo>
                  <a:lnTo>
                    <a:pt x="73" y="628"/>
                  </a:lnTo>
                  <a:lnTo>
                    <a:pt x="72" y="640"/>
                  </a:lnTo>
                  <a:lnTo>
                    <a:pt x="72" y="655"/>
                  </a:lnTo>
                  <a:lnTo>
                    <a:pt x="72" y="668"/>
                  </a:lnTo>
                  <a:lnTo>
                    <a:pt x="73" y="681"/>
                  </a:lnTo>
                  <a:lnTo>
                    <a:pt x="75" y="694"/>
                  </a:lnTo>
                  <a:lnTo>
                    <a:pt x="77" y="706"/>
                  </a:lnTo>
                  <a:lnTo>
                    <a:pt x="79" y="717"/>
                  </a:lnTo>
                  <a:lnTo>
                    <a:pt x="82" y="728"/>
                  </a:lnTo>
                  <a:lnTo>
                    <a:pt x="86" y="737"/>
                  </a:lnTo>
                  <a:lnTo>
                    <a:pt x="91" y="746"/>
                  </a:lnTo>
                  <a:lnTo>
                    <a:pt x="96" y="754"/>
                  </a:lnTo>
                  <a:lnTo>
                    <a:pt x="101" y="761"/>
                  </a:lnTo>
                  <a:lnTo>
                    <a:pt x="106" y="767"/>
                  </a:lnTo>
                  <a:lnTo>
                    <a:pt x="113" y="772"/>
                  </a:lnTo>
                  <a:lnTo>
                    <a:pt x="119" y="776"/>
                  </a:lnTo>
                  <a:lnTo>
                    <a:pt x="126" y="779"/>
                  </a:lnTo>
                  <a:lnTo>
                    <a:pt x="134" y="781"/>
                  </a:lnTo>
                  <a:lnTo>
                    <a:pt x="141" y="781"/>
                  </a:lnTo>
                  <a:lnTo>
                    <a:pt x="151" y="781"/>
                  </a:lnTo>
                  <a:lnTo>
                    <a:pt x="159" y="779"/>
                  </a:lnTo>
                  <a:lnTo>
                    <a:pt x="166" y="777"/>
                  </a:lnTo>
                  <a:lnTo>
                    <a:pt x="174" y="774"/>
                  </a:lnTo>
                  <a:lnTo>
                    <a:pt x="179" y="770"/>
                  </a:lnTo>
                  <a:lnTo>
                    <a:pt x="182" y="765"/>
                  </a:lnTo>
                  <a:lnTo>
                    <a:pt x="185" y="759"/>
                  </a:lnTo>
                  <a:lnTo>
                    <a:pt x="186" y="753"/>
                  </a:lnTo>
                  <a:lnTo>
                    <a:pt x="186" y="690"/>
                  </a:lnTo>
                  <a:lnTo>
                    <a:pt x="144" y="690"/>
                  </a:lnTo>
                  <a:lnTo>
                    <a:pt x="140" y="690"/>
                  </a:lnTo>
                  <a:lnTo>
                    <a:pt x="138" y="688"/>
                  </a:lnTo>
                  <a:lnTo>
                    <a:pt x="136" y="685"/>
                  </a:lnTo>
                  <a:lnTo>
                    <a:pt x="136" y="680"/>
                  </a:lnTo>
                  <a:lnTo>
                    <a:pt x="136" y="656"/>
                  </a:lnTo>
                  <a:lnTo>
                    <a:pt x="136" y="652"/>
                  </a:lnTo>
                  <a:lnTo>
                    <a:pt x="138" y="649"/>
                  </a:lnTo>
                  <a:lnTo>
                    <a:pt x="140" y="647"/>
                  </a:lnTo>
                  <a:lnTo>
                    <a:pt x="144" y="647"/>
                  </a:lnTo>
                  <a:lnTo>
                    <a:pt x="240" y="647"/>
                  </a:lnTo>
                  <a:lnTo>
                    <a:pt x="244" y="647"/>
                  </a:lnTo>
                  <a:lnTo>
                    <a:pt x="246" y="649"/>
                  </a:lnTo>
                  <a:lnTo>
                    <a:pt x="248" y="652"/>
                  </a:lnTo>
                  <a:lnTo>
                    <a:pt x="248" y="656"/>
                  </a:lnTo>
                  <a:lnTo>
                    <a:pt x="248" y="777"/>
                  </a:lnTo>
                  <a:lnTo>
                    <a:pt x="248" y="781"/>
                  </a:lnTo>
                  <a:lnTo>
                    <a:pt x="246" y="787"/>
                  </a:lnTo>
                  <a:lnTo>
                    <a:pt x="244" y="791"/>
                  </a:lnTo>
                  <a:lnTo>
                    <a:pt x="240" y="796"/>
                  </a:lnTo>
                  <a:lnTo>
                    <a:pt x="236" y="800"/>
                  </a:lnTo>
                  <a:lnTo>
                    <a:pt x="231" y="805"/>
                  </a:lnTo>
                  <a:lnTo>
                    <a:pt x="224" y="809"/>
                  </a:lnTo>
                  <a:lnTo>
                    <a:pt x="218" y="812"/>
                  </a:lnTo>
                  <a:lnTo>
                    <a:pt x="211" y="816"/>
                  </a:lnTo>
                  <a:lnTo>
                    <a:pt x="202" y="819"/>
                  </a:lnTo>
                  <a:lnTo>
                    <a:pt x="193" y="821"/>
                  </a:lnTo>
                  <a:lnTo>
                    <a:pt x="184" y="825"/>
                  </a:lnTo>
                  <a:lnTo>
                    <a:pt x="174" y="826"/>
                  </a:lnTo>
                  <a:lnTo>
                    <a:pt x="163" y="828"/>
                  </a:lnTo>
                  <a:lnTo>
                    <a:pt x="153" y="829"/>
                  </a:lnTo>
                  <a:lnTo>
                    <a:pt x="142" y="829"/>
                  </a:lnTo>
                  <a:close/>
                  <a:moveTo>
                    <a:pt x="388" y="617"/>
                  </a:moveTo>
                  <a:lnTo>
                    <a:pt x="383" y="618"/>
                  </a:lnTo>
                  <a:lnTo>
                    <a:pt x="378" y="619"/>
                  </a:lnTo>
                  <a:lnTo>
                    <a:pt x="374" y="620"/>
                  </a:lnTo>
                  <a:lnTo>
                    <a:pt x="370" y="624"/>
                  </a:lnTo>
                  <a:lnTo>
                    <a:pt x="365" y="627"/>
                  </a:lnTo>
                  <a:lnTo>
                    <a:pt x="362" y="630"/>
                  </a:lnTo>
                  <a:lnTo>
                    <a:pt x="359" y="634"/>
                  </a:lnTo>
                  <a:lnTo>
                    <a:pt x="357" y="638"/>
                  </a:lnTo>
                  <a:lnTo>
                    <a:pt x="352" y="648"/>
                  </a:lnTo>
                  <a:lnTo>
                    <a:pt x="348" y="658"/>
                  </a:lnTo>
                  <a:lnTo>
                    <a:pt x="347" y="670"/>
                  </a:lnTo>
                  <a:lnTo>
                    <a:pt x="346" y="680"/>
                  </a:lnTo>
                  <a:lnTo>
                    <a:pt x="425" y="667"/>
                  </a:lnTo>
                  <a:lnTo>
                    <a:pt x="424" y="657"/>
                  </a:lnTo>
                  <a:lnTo>
                    <a:pt x="422" y="649"/>
                  </a:lnTo>
                  <a:lnTo>
                    <a:pt x="420" y="640"/>
                  </a:lnTo>
                  <a:lnTo>
                    <a:pt x="417" y="633"/>
                  </a:lnTo>
                  <a:lnTo>
                    <a:pt x="412" y="627"/>
                  </a:lnTo>
                  <a:lnTo>
                    <a:pt x="405" y="621"/>
                  </a:lnTo>
                  <a:lnTo>
                    <a:pt x="402" y="620"/>
                  </a:lnTo>
                  <a:lnTo>
                    <a:pt x="398" y="618"/>
                  </a:lnTo>
                  <a:lnTo>
                    <a:pt x="394" y="618"/>
                  </a:lnTo>
                  <a:lnTo>
                    <a:pt x="388" y="617"/>
                  </a:lnTo>
                  <a:close/>
                  <a:moveTo>
                    <a:pt x="396" y="828"/>
                  </a:moveTo>
                  <a:lnTo>
                    <a:pt x="385" y="828"/>
                  </a:lnTo>
                  <a:lnTo>
                    <a:pt x="375" y="826"/>
                  </a:lnTo>
                  <a:lnTo>
                    <a:pt x="365" y="824"/>
                  </a:lnTo>
                  <a:lnTo>
                    <a:pt x="356" y="820"/>
                  </a:lnTo>
                  <a:lnTo>
                    <a:pt x="346" y="816"/>
                  </a:lnTo>
                  <a:lnTo>
                    <a:pt x="338" y="812"/>
                  </a:lnTo>
                  <a:lnTo>
                    <a:pt x="330" y="806"/>
                  </a:lnTo>
                  <a:lnTo>
                    <a:pt x="322" y="798"/>
                  </a:lnTo>
                  <a:lnTo>
                    <a:pt x="316" y="790"/>
                  </a:lnTo>
                  <a:lnTo>
                    <a:pt x="310" y="781"/>
                  </a:lnTo>
                  <a:lnTo>
                    <a:pt x="304" y="771"/>
                  </a:lnTo>
                  <a:lnTo>
                    <a:pt x="300" y="759"/>
                  </a:lnTo>
                  <a:lnTo>
                    <a:pt x="297" y="748"/>
                  </a:lnTo>
                  <a:lnTo>
                    <a:pt x="294" y="734"/>
                  </a:lnTo>
                  <a:lnTo>
                    <a:pt x="293" y="719"/>
                  </a:lnTo>
                  <a:lnTo>
                    <a:pt x="292" y="704"/>
                  </a:lnTo>
                  <a:lnTo>
                    <a:pt x="293" y="688"/>
                  </a:lnTo>
                  <a:lnTo>
                    <a:pt x="295" y="674"/>
                  </a:lnTo>
                  <a:lnTo>
                    <a:pt x="297" y="661"/>
                  </a:lnTo>
                  <a:lnTo>
                    <a:pt x="300" y="649"/>
                  </a:lnTo>
                  <a:lnTo>
                    <a:pt x="305" y="638"/>
                  </a:lnTo>
                  <a:lnTo>
                    <a:pt x="311" y="628"/>
                  </a:lnTo>
                  <a:lnTo>
                    <a:pt x="317" y="619"/>
                  </a:lnTo>
                  <a:lnTo>
                    <a:pt x="323" y="611"/>
                  </a:lnTo>
                  <a:lnTo>
                    <a:pt x="331" y="605"/>
                  </a:lnTo>
                  <a:lnTo>
                    <a:pt x="339" y="598"/>
                  </a:lnTo>
                  <a:lnTo>
                    <a:pt x="347" y="594"/>
                  </a:lnTo>
                  <a:lnTo>
                    <a:pt x="356" y="590"/>
                  </a:lnTo>
                  <a:lnTo>
                    <a:pt x="365" y="587"/>
                  </a:lnTo>
                  <a:lnTo>
                    <a:pt x="375" y="585"/>
                  </a:lnTo>
                  <a:lnTo>
                    <a:pt x="385" y="582"/>
                  </a:lnTo>
                  <a:lnTo>
                    <a:pt x="396" y="582"/>
                  </a:lnTo>
                  <a:lnTo>
                    <a:pt x="405" y="582"/>
                  </a:lnTo>
                  <a:lnTo>
                    <a:pt x="415" y="585"/>
                  </a:lnTo>
                  <a:lnTo>
                    <a:pt x="423" y="587"/>
                  </a:lnTo>
                  <a:lnTo>
                    <a:pt x="432" y="590"/>
                  </a:lnTo>
                  <a:lnTo>
                    <a:pt x="440" y="594"/>
                  </a:lnTo>
                  <a:lnTo>
                    <a:pt x="446" y="598"/>
                  </a:lnTo>
                  <a:lnTo>
                    <a:pt x="454" y="604"/>
                  </a:lnTo>
                  <a:lnTo>
                    <a:pt x="460" y="610"/>
                  </a:lnTo>
                  <a:lnTo>
                    <a:pt x="465" y="616"/>
                  </a:lnTo>
                  <a:lnTo>
                    <a:pt x="470" y="624"/>
                  </a:lnTo>
                  <a:lnTo>
                    <a:pt x="474" y="631"/>
                  </a:lnTo>
                  <a:lnTo>
                    <a:pt x="477" y="638"/>
                  </a:lnTo>
                  <a:lnTo>
                    <a:pt x="480" y="647"/>
                  </a:lnTo>
                  <a:lnTo>
                    <a:pt x="482" y="656"/>
                  </a:lnTo>
                  <a:lnTo>
                    <a:pt x="483" y="665"/>
                  </a:lnTo>
                  <a:lnTo>
                    <a:pt x="483" y="674"/>
                  </a:lnTo>
                  <a:lnTo>
                    <a:pt x="483" y="678"/>
                  </a:lnTo>
                  <a:lnTo>
                    <a:pt x="483" y="682"/>
                  </a:lnTo>
                  <a:lnTo>
                    <a:pt x="481" y="686"/>
                  </a:lnTo>
                  <a:lnTo>
                    <a:pt x="480" y="688"/>
                  </a:lnTo>
                  <a:lnTo>
                    <a:pt x="475" y="691"/>
                  </a:lnTo>
                  <a:lnTo>
                    <a:pt x="467" y="693"/>
                  </a:lnTo>
                  <a:lnTo>
                    <a:pt x="350" y="713"/>
                  </a:lnTo>
                  <a:lnTo>
                    <a:pt x="352" y="726"/>
                  </a:lnTo>
                  <a:lnTo>
                    <a:pt x="356" y="737"/>
                  </a:lnTo>
                  <a:lnTo>
                    <a:pt x="360" y="748"/>
                  </a:lnTo>
                  <a:lnTo>
                    <a:pt x="367" y="757"/>
                  </a:lnTo>
                  <a:lnTo>
                    <a:pt x="371" y="761"/>
                  </a:lnTo>
                  <a:lnTo>
                    <a:pt x="375" y="766"/>
                  </a:lnTo>
                  <a:lnTo>
                    <a:pt x="379" y="769"/>
                  </a:lnTo>
                  <a:lnTo>
                    <a:pt x="384" y="771"/>
                  </a:lnTo>
                  <a:lnTo>
                    <a:pt x="390" y="773"/>
                  </a:lnTo>
                  <a:lnTo>
                    <a:pt x="396" y="775"/>
                  </a:lnTo>
                  <a:lnTo>
                    <a:pt x="401" y="776"/>
                  </a:lnTo>
                  <a:lnTo>
                    <a:pt x="408" y="776"/>
                  </a:lnTo>
                  <a:lnTo>
                    <a:pt x="417" y="775"/>
                  </a:lnTo>
                  <a:lnTo>
                    <a:pt x="425" y="773"/>
                  </a:lnTo>
                  <a:lnTo>
                    <a:pt x="433" y="770"/>
                  </a:lnTo>
                  <a:lnTo>
                    <a:pt x="440" y="766"/>
                  </a:lnTo>
                  <a:lnTo>
                    <a:pt x="445" y="760"/>
                  </a:lnTo>
                  <a:lnTo>
                    <a:pt x="451" y="756"/>
                  </a:lnTo>
                  <a:lnTo>
                    <a:pt x="455" y="750"/>
                  </a:lnTo>
                  <a:lnTo>
                    <a:pt x="459" y="746"/>
                  </a:lnTo>
                  <a:lnTo>
                    <a:pt x="461" y="742"/>
                  </a:lnTo>
                  <a:lnTo>
                    <a:pt x="464" y="739"/>
                  </a:lnTo>
                  <a:lnTo>
                    <a:pt x="467" y="738"/>
                  </a:lnTo>
                  <a:lnTo>
                    <a:pt x="472" y="737"/>
                  </a:lnTo>
                  <a:lnTo>
                    <a:pt x="475" y="737"/>
                  </a:lnTo>
                  <a:lnTo>
                    <a:pt x="477" y="738"/>
                  </a:lnTo>
                  <a:lnTo>
                    <a:pt x="479" y="739"/>
                  </a:lnTo>
                  <a:lnTo>
                    <a:pt x="481" y="741"/>
                  </a:lnTo>
                  <a:lnTo>
                    <a:pt x="483" y="746"/>
                  </a:lnTo>
                  <a:lnTo>
                    <a:pt x="484" y="752"/>
                  </a:lnTo>
                  <a:lnTo>
                    <a:pt x="484" y="758"/>
                  </a:lnTo>
                  <a:lnTo>
                    <a:pt x="483" y="765"/>
                  </a:lnTo>
                  <a:lnTo>
                    <a:pt x="481" y="771"/>
                  </a:lnTo>
                  <a:lnTo>
                    <a:pt x="478" y="777"/>
                  </a:lnTo>
                  <a:lnTo>
                    <a:pt x="475" y="785"/>
                  </a:lnTo>
                  <a:lnTo>
                    <a:pt x="471" y="790"/>
                  </a:lnTo>
                  <a:lnTo>
                    <a:pt x="465" y="796"/>
                  </a:lnTo>
                  <a:lnTo>
                    <a:pt x="460" y="803"/>
                  </a:lnTo>
                  <a:lnTo>
                    <a:pt x="454" y="808"/>
                  </a:lnTo>
                  <a:lnTo>
                    <a:pt x="447" y="813"/>
                  </a:lnTo>
                  <a:lnTo>
                    <a:pt x="440" y="817"/>
                  </a:lnTo>
                  <a:lnTo>
                    <a:pt x="432" y="820"/>
                  </a:lnTo>
                  <a:lnTo>
                    <a:pt x="423" y="824"/>
                  </a:lnTo>
                  <a:lnTo>
                    <a:pt x="415" y="826"/>
                  </a:lnTo>
                  <a:lnTo>
                    <a:pt x="405" y="828"/>
                  </a:lnTo>
                  <a:lnTo>
                    <a:pt x="396" y="828"/>
                  </a:lnTo>
                  <a:close/>
                  <a:moveTo>
                    <a:pt x="833" y="821"/>
                  </a:moveTo>
                  <a:lnTo>
                    <a:pt x="787" y="821"/>
                  </a:lnTo>
                  <a:lnTo>
                    <a:pt x="783" y="821"/>
                  </a:lnTo>
                  <a:lnTo>
                    <a:pt x="781" y="819"/>
                  </a:lnTo>
                  <a:lnTo>
                    <a:pt x="779" y="816"/>
                  </a:lnTo>
                  <a:lnTo>
                    <a:pt x="779" y="812"/>
                  </a:lnTo>
                  <a:lnTo>
                    <a:pt x="779" y="655"/>
                  </a:lnTo>
                  <a:lnTo>
                    <a:pt x="778" y="647"/>
                  </a:lnTo>
                  <a:lnTo>
                    <a:pt x="777" y="639"/>
                  </a:lnTo>
                  <a:lnTo>
                    <a:pt x="774" y="633"/>
                  </a:lnTo>
                  <a:lnTo>
                    <a:pt x="771" y="628"/>
                  </a:lnTo>
                  <a:lnTo>
                    <a:pt x="766" y="624"/>
                  </a:lnTo>
                  <a:lnTo>
                    <a:pt x="760" y="620"/>
                  </a:lnTo>
                  <a:lnTo>
                    <a:pt x="754" y="618"/>
                  </a:lnTo>
                  <a:lnTo>
                    <a:pt x="746" y="617"/>
                  </a:lnTo>
                  <a:lnTo>
                    <a:pt x="739" y="618"/>
                  </a:lnTo>
                  <a:lnTo>
                    <a:pt x="732" y="620"/>
                  </a:lnTo>
                  <a:lnTo>
                    <a:pt x="726" y="624"/>
                  </a:lnTo>
                  <a:lnTo>
                    <a:pt x="722" y="628"/>
                  </a:lnTo>
                  <a:lnTo>
                    <a:pt x="719" y="633"/>
                  </a:lnTo>
                  <a:lnTo>
                    <a:pt x="717" y="639"/>
                  </a:lnTo>
                  <a:lnTo>
                    <a:pt x="716" y="647"/>
                  </a:lnTo>
                  <a:lnTo>
                    <a:pt x="716" y="654"/>
                  </a:lnTo>
                  <a:lnTo>
                    <a:pt x="716" y="812"/>
                  </a:lnTo>
                  <a:lnTo>
                    <a:pt x="715" y="816"/>
                  </a:lnTo>
                  <a:lnTo>
                    <a:pt x="714" y="819"/>
                  </a:lnTo>
                  <a:lnTo>
                    <a:pt x="711" y="821"/>
                  </a:lnTo>
                  <a:lnTo>
                    <a:pt x="706" y="821"/>
                  </a:lnTo>
                  <a:lnTo>
                    <a:pt x="661" y="821"/>
                  </a:lnTo>
                  <a:lnTo>
                    <a:pt x="658" y="821"/>
                  </a:lnTo>
                  <a:lnTo>
                    <a:pt x="655" y="819"/>
                  </a:lnTo>
                  <a:lnTo>
                    <a:pt x="653" y="816"/>
                  </a:lnTo>
                  <a:lnTo>
                    <a:pt x="653" y="812"/>
                  </a:lnTo>
                  <a:lnTo>
                    <a:pt x="653" y="655"/>
                  </a:lnTo>
                  <a:lnTo>
                    <a:pt x="652" y="647"/>
                  </a:lnTo>
                  <a:lnTo>
                    <a:pt x="651" y="639"/>
                  </a:lnTo>
                  <a:lnTo>
                    <a:pt x="649" y="633"/>
                  </a:lnTo>
                  <a:lnTo>
                    <a:pt x="644" y="628"/>
                  </a:lnTo>
                  <a:lnTo>
                    <a:pt x="640" y="624"/>
                  </a:lnTo>
                  <a:lnTo>
                    <a:pt x="635" y="620"/>
                  </a:lnTo>
                  <a:lnTo>
                    <a:pt x="627" y="618"/>
                  </a:lnTo>
                  <a:lnTo>
                    <a:pt x="620" y="617"/>
                  </a:lnTo>
                  <a:lnTo>
                    <a:pt x="613" y="618"/>
                  </a:lnTo>
                  <a:lnTo>
                    <a:pt x="606" y="619"/>
                  </a:lnTo>
                  <a:lnTo>
                    <a:pt x="601" y="621"/>
                  </a:lnTo>
                  <a:lnTo>
                    <a:pt x="597" y="625"/>
                  </a:lnTo>
                  <a:lnTo>
                    <a:pt x="594" y="629"/>
                  </a:lnTo>
                  <a:lnTo>
                    <a:pt x="592" y="633"/>
                  </a:lnTo>
                  <a:lnTo>
                    <a:pt x="590" y="639"/>
                  </a:lnTo>
                  <a:lnTo>
                    <a:pt x="590" y="646"/>
                  </a:lnTo>
                  <a:lnTo>
                    <a:pt x="590" y="812"/>
                  </a:lnTo>
                  <a:lnTo>
                    <a:pt x="588" y="816"/>
                  </a:lnTo>
                  <a:lnTo>
                    <a:pt x="587" y="819"/>
                  </a:lnTo>
                  <a:lnTo>
                    <a:pt x="584" y="821"/>
                  </a:lnTo>
                  <a:lnTo>
                    <a:pt x="580" y="821"/>
                  </a:lnTo>
                  <a:lnTo>
                    <a:pt x="536" y="821"/>
                  </a:lnTo>
                  <a:lnTo>
                    <a:pt x="532" y="821"/>
                  </a:lnTo>
                  <a:lnTo>
                    <a:pt x="528" y="819"/>
                  </a:lnTo>
                  <a:lnTo>
                    <a:pt x="527" y="816"/>
                  </a:lnTo>
                  <a:lnTo>
                    <a:pt x="527" y="812"/>
                  </a:lnTo>
                  <a:lnTo>
                    <a:pt x="527" y="625"/>
                  </a:lnTo>
                  <a:lnTo>
                    <a:pt x="527" y="619"/>
                  </a:lnTo>
                  <a:lnTo>
                    <a:pt x="527" y="614"/>
                  </a:lnTo>
                  <a:lnTo>
                    <a:pt x="530" y="610"/>
                  </a:lnTo>
                  <a:lnTo>
                    <a:pt x="531" y="607"/>
                  </a:lnTo>
                  <a:lnTo>
                    <a:pt x="533" y="604"/>
                  </a:lnTo>
                  <a:lnTo>
                    <a:pt x="536" y="600"/>
                  </a:lnTo>
                  <a:lnTo>
                    <a:pt x="540" y="598"/>
                  </a:lnTo>
                  <a:lnTo>
                    <a:pt x="544" y="596"/>
                  </a:lnTo>
                  <a:lnTo>
                    <a:pt x="558" y="591"/>
                  </a:lnTo>
                  <a:lnTo>
                    <a:pt x="575" y="587"/>
                  </a:lnTo>
                  <a:lnTo>
                    <a:pt x="595" y="584"/>
                  </a:lnTo>
                  <a:lnTo>
                    <a:pt x="617" y="582"/>
                  </a:lnTo>
                  <a:lnTo>
                    <a:pt x="630" y="582"/>
                  </a:lnTo>
                  <a:lnTo>
                    <a:pt x="640" y="585"/>
                  </a:lnTo>
                  <a:lnTo>
                    <a:pt x="651" y="587"/>
                  </a:lnTo>
                  <a:lnTo>
                    <a:pt x="659" y="590"/>
                  </a:lnTo>
                  <a:lnTo>
                    <a:pt x="667" y="593"/>
                  </a:lnTo>
                  <a:lnTo>
                    <a:pt x="675" y="597"/>
                  </a:lnTo>
                  <a:lnTo>
                    <a:pt x="681" y="602"/>
                  </a:lnTo>
                  <a:lnTo>
                    <a:pt x="686" y="608"/>
                  </a:lnTo>
                  <a:lnTo>
                    <a:pt x="693" y="602"/>
                  </a:lnTo>
                  <a:lnTo>
                    <a:pt x="700" y="597"/>
                  </a:lnTo>
                  <a:lnTo>
                    <a:pt x="709" y="593"/>
                  </a:lnTo>
                  <a:lnTo>
                    <a:pt x="717" y="590"/>
                  </a:lnTo>
                  <a:lnTo>
                    <a:pt x="727" y="587"/>
                  </a:lnTo>
                  <a:lnTo>
                    <a:pt x="738" y="585"/>
                  </a:lnTo>
                  <a:lnTo>
                    <a:pt x="751" y="582"/>
                  </a:lnTo>
                  <a:lnTo>
                    <a:pt x="763" y="582"/>
                  </a:lnTo>
                  <a:lnTo>
                    <a:pt x="777" y="584"/>
                  </a:lnTo>
                  <a:lnTo>
                    <a:pt x="791" y="586"/>
                  </a:lnTo>
                  <a:lnTo>
                    <a:pt x="798" y="589"/>
                  </a:lnTo>
                  <a:lnTo>
                    <a:pt x="804" y="591"/>
                  </a:lnTo>
                  <a:lnTo>
                    <a:pt x="810" y="594"/>
                  </a:lnTo>
                  <a:lnTo>
                    <a:pt x="816" y="598"/>
                  </a:lnTo>
                  <a:lnTo>
                    <a:pt x="821" y="602"/>
                  </a:lnTo>
                  <a:lnTo>
                    <a:pt x="826" y="608"/>
                  </a:lnTo>
                  <a:lnTo>
                    <a:pt x="831" y="613"/>
                  </a:lnTo>
                  <a:lnTo>
                    <a:pt x="834" y="619"/>
                  </a:lnTo>
                  <a:lnTo>
                    <a:pt x="837" y="627"/>
                  </a:lnTo>
                  <a:lnTo>
                    <a:pt x="839" y="634"/>
                  </a:lnTo>
                  <a:lnTo>
                    <a:pt x="841" y="642"/>
                  </a:lnTo>
                  <a:lnTo>
                    <a:pt x="841" y="652"/>
                  </a:lnTo>
                  <a:lnTo>
                    <a:pt x="841" y="812"/>
                  </a:lnTo>
                  <a:lnTo>
                    <a:pt x="840" y="816"/>
                  </a:lnTo>
                  <a:lnTo>
                    <a:pt x="839" y="819"/>
                  </a:lnTo>
                  <a:lnTo>
                    <a:pt x="836" y="821"/>
                  </a:lnTo>
                  <a:lnTo>
                    <a:pt x="833" y="821"/>
                  </a:lnTo>
                  <a:close/>
                  <a:moveTo>
                    <a:pt x="980" y="617"/>
                  </a:moveTo>
                  <a:lnTo>
                    <a:pt x="975" y="618"/>
                  </a:lnTo>
                  <a:lnTo>
                    <a:pt x="970" y="619"/>
                  </a:lnTo>
                  <a:lnTo>
                    <a:pt x="965" y="620"/>
                  </a:lnTo>
                  <a:lnTo>
                    <a:pt x="961" y="624"/>
                  </a:lnTo>
                  <a:lnTo>
                    <a:pt x="957" y="627"/>
                  </a:lnTo>
                  <a:lnTo>
                    <a:pt x="954" y="630"/>
                  </a:lnTo>
                  <a:lnTo>
                    <a:pt x="951" y="634"/>
                  </a:lnTo>
                  <a:lnTo>
                    <a:pt x="949" y="638"/>
                  </a:lnTo>
                  <a:lnTo>
                    <a:pt x="944" y="648"/>
                  </a:lnTo>
                  <a:lnTo>
                    <a:pt x="941" y="658"/>
                  </a:lnTo>
                  <a:lnTo>
                    <a:pt x="939" y="670"/>
                  </a:lnTo>
                  <a:lnTo>
                    <a:pt x="938" y="680"/>
                  </a:lnTo>
                  <a:lnTo>
                    <a:pt x="1017" y="667"/>
                  </a:lnTo>
                  <a:lnTo>
                    <a:pt x="1016" y="657"/>
                  </a:lnTo>
                  <a:lnTo>
                    <a:pt x="1015" y="649"/>
                  </a:lnTo>
                  <a:lnTo>
                    <a:pt x="1012" y="640"/>
                  </a:lnTo>
                  <a:lnTo>
                    <a:pt x="1009" y="633"/>
                  </a:lnTo>
                  <a:lnTo>
                    <a:pt x="1003" y="627"/>
                  </a:lnTo>
                  <a:lnTo>
                    <a:pt x="997" y="621"/>
                  </a:lnTo>
                  <a:lnTo>
                    <a:pt x="994" y="620"/>
                  </a:lnTo>
                  <a:lnTo>
                    <a:pt x="990" y="618"/>
                  </a:lnTo>
                  <a:lnTo>
                    <a:pt x="985" y="618"/>
                  </a:lnTo>
                  <a:lnTo>
                    <a:pt x="980" y="617"/>
                  </a:lnTo>
                  <a:close/>
                  <a:moveTo>
                    <a:pt x="988" y="828"/>
                  </a:moveTo>
                  <a:lnTo>
                    <a:pt x="977" y="828"/>
                  </a:lnTo>
                  <a:lnTo>
                    <a:pt x="966" y="826"/>
                  </a:lnTo>
                  <a:lnTo>
                    <a:pt x="957" y="824"/>
                  </a:lnTo>
                  <a:lnTo>
                    <a:pt x="948" y="820"/>
                  </a:lnTo>
                  <a:lnTo>
                    <a:pt x="938" y="816"/>
                  </a:lnTo>
                  <a:lnTo>
                    <a:pt x="930" y="812"/>
                  </a:lnTo>
                  <a:lnTo>
                    <a:pt x="921" y="806"/>
                  </a:lnTo>
                  <a:lnTo>
                    <a:pt x="914" y="798"/>
                  </a:lnTo>
                  <a:lnTo>
                    <a:pt x="908" y="790"/>
                  </a:lnTo>
                  <a:lnTo>
                    <a:pt x="901" y="781"/>
                  </a:lnTo>
                  <a:lnTo>
                    <a:pt x="897" y="771"/>
                  </a:lnTo>
                  <a:lnTo>
                    <a:pt x="892" y="759"/>
                  </a:lnTo>
                  <a:lnTo>
                    <a:pt x="889" y="748"/>
                  </a:lnTo>
                  <a:lnTo>
                    <a:pt x="886" y="734"/>
                  </a:lnTo>
                  <a:lnTo>
                    <a:pt x="884" y="719"/>
                  </a:lnTo>
                  <a:lnTo>
                    <a:pt x="884" y="704"/>
                  </a:lnTo>
                  <a:lnTo>
                    <a:pt x="884" y="688"/>
                  </a:lnTo>
                  <a:lnTo>
                    <a:pt x="886" y="674"/>
                  </a:lnTo>
                  <a:lnTo>
                    <a:pt x="889" y="661"/>
                  </a:lnTo>
                  <a:lnTo>
                    <a:pt x="893" y="649"/>
                  </a:lnTo>
                  <a:lnTo>
                    <a:pt x="897" y="638"/>
                  </a:lnTo>
                  <a:lnTo>
                    <a:pt x="902" y="628"/>
                  </a:lnTo>
                  <a:lnTo>
                    <a:pt x="909" y="619"/>
                  </a:lnTo>
                  <a:lnTo>
                    <a:pt x="915" y="611"/>
                  </a:lnTo>
                  <a:lnTo>
                    <a:pt x="922" y="605"/>
                  </a:lnTo>
                  <a:lnTo>
                    <a:pt x="931" y="598"/>
                  </a:lnTo>
                  <a:lnTo>
                    <a:pt x="939" y="594"/>
                  </a:lnTo>
                  <a:lnTo>
                    <a:pt x="948" y="590"/>
                  </a:lnTo>
                  <a:lnTo>
                    <a:pt x="957" y="587"/>
                  </a:lnTo>
                  <a:lnTo>
                    <a:pt x="968" y="585"/>
                  </a:lnTo>
                  <a:lnTo>
                    <a:pt x="977" y="582"/>
                  </a:lnTo>
                  <a:lnTo>
                    <a:pt x="988" y="582"/>
                  </a:lnTo>
                  <a:lnTo>
                    <a:pt x="997" y="582"/>
                  </a:lnTo>
                  <a:lnTo>
                    <a:pt x="1006" y="585"/>
                  </a:lnTo>
                  <a:lnTo>
                    <a:pt x="1015" y="587"/>
                  </a:lnTo>
                  <a:lnTo>
                    <a:pt x="1023" y="590"/>
                  </a:lnTo>
                  <a:lnTo>
                    <a:pt x="1032" y="594"/>
                  </a:lnTo>
                  <a:lnTo>
                    <a:pt x="1039" y="598"/>
                  </a:lnTo>
                  <a:lnTo>
                    <a:pt x="1045" y="604"/>
                  </a:lnTo>
                  <a:lnTo>
                    <a:pt x="1052" y="610"/>
                  </a:lnTo>
                  <a:lnTo>
                    <a:pt x="1057" y="616"/>
                  </a:lnTo>
                  <a:lnTo>
                    <a:pt x="1062" y="624"/>
                  </a:lnTo>
                  <a:lnTo>
                    <a:pt x="1065" y="631"/>
                  </a:lnTo>
                  <a:lnTo>
                    <a:pt x="1070" y="638"/>
                  </a:lnTo>
                  <a:lnTo>
                    <a:pt x="1072" y="647"/>
                  </a:lnTo>
                  <a:lnTo>
                    <a:pt x="1074" y="656"/>
                  </a:lnTo>
                  <a:lnTo>
                    <a:pt x="1075" y="665"/>
                  </a:lnTo>
                  <a:lnTo>
                    <a:pt x="1076" y="674"/>
                  </a:lnTo>
                  <a:lnTo>
                    <a:pt x="1075" y="678"/>
                  </a:lnTo>
                  <a:lnTo>
                    <a:pt x="1075" y="682"/>
                  </a:lnTo>
                  <a:lnTo>
                    <a:pt x="1074" y="686"/>
                  </a:lnTo>
                  <a:lnTo>
                    <a:pt x="1072" y="688"/>
                  </a:lnTo>
                  <a:lnTo>
                    <a:pt x="1066" y="691"/>
                  </a:lnTo>
                  <a:lnTo>
                    <a:pt x="1060" y="693"/>
                  </a:lnTo>
                  <a:lnTo>
                    <a:pt x="942" y="713"/>
                  </a:lnTo>
                  <a:lnTo>
                    <a:pt x="944" y="726"/>
                  </a:lnTo>
                  <a:lnTo>
                    <a:pt x="948" y="737"/>
                  </a:lnTo>
                  <a:lnTo>
                    <a:pt x="953" y="748"/>
                  </a:lnTo>
                  <a:lnTo>
                    <a:pt x="959" y="757"/>
                  </a:lnTo>
                  <a:lnTo>
                    <a:pt x="962" y="761"/>
                  </a:lnTo>
                  <a:lnTo>
                    <a:pt x="966" y="766"/>
                  </a:lnTo>
                  <a:lnTo>
                    <a:pt x="972" y="769"/>
                  </a:lnTo>
                  <a:lnTo>
                    <a:pt x="976" y="771"/>
                  </a:lnTo>
                  <a:lnTo>
                    <a:pt x="981" y="773"/>
                  </a:lnTo>
                  <a:lnTo>
                    <a:pt x="988" y="775"/>
                  </a:lnTo>
                  <a:lnTo>
                    <a:pt x="994" y="776"/>
                  </a:lnTo>
                  <a:lnTo>
                    <a:pt x="1000" y="776"/>
                  </a:lnTo>
                  <a:lnTo>
                    <a:pt x="1010" y="775"/>
                  </a:lnTo>
                  <a:lnTo>
                    <a:pt x="1017" y="773"/>
                  </a:lnTo>
                  <a:lnTo>
                    <a:pt x="1024" y="770"/>
                  </a:lnTo>
                  <a:lnTo>
                    <a:pt x="1032" y="766"/>
                  </a:lnTo>
                  <a:lnTo>
                    <a:pt x="1037" y="760"/>
                  </a:lnTo>
                  <a:lnTo>
                    <a:pt x="1042" y="756"/>
                  </a:lnTo>
                  <a:lnTo>
                    <a:pt x="1048" y="750"/>
                  </a:lnTo>
                  <a:lnTo>
                    <a:pt x="1051" y="746"/>
                  </a:lnTo>
                  <a:lnTo>
                    <a:pt x="1053" y="742"/>
                  </a:lnTo>
                  <a:lnTo>
                    <a:pt x="1056" y="739"/>
                  </a:lnTo>
                  <a:lnTo>
                    <a:pt x="1060" y="738"/>
                  </a:lnTo>
                  <a:lnTo>
                    <a:pt x="1064" y="737"/>
                  </a:lnTo>
                  <a:lnTo>
                    <a:pt x="1066" y="737"/>
                  </a:lnTo>
                  <a:lnTo>
                    <a:pt x="1069" y="738"/>
                  </a:lnTo>
                  <a:lnTo>
                    <a:pt x="1071" y="739"/>
                  </a:lnTo>
                  <a:lnTo>
                    <a:pt x="1073" y="741"/>
                  </a:lnTo>
                  <a:lnTo>
                    <a:pt x="1076" y="746"/>
                  </a:lnTo>
                  <a:lnTo>
                    <a:pt x="1076" y="752"/>
                  </a:lnTo>
                  <a:lnTo>
                    <a:pt x="1076" y="758"/>
                  </a:lnTo>
                  <a:lnTo>
                    <a:pt x="1075" y="765"/>
                  </a:lnTo>
                  <a:lnTo>
                    <a:pt x="1073" y="771"/>
                  </a:lnTo>
                  <a:lnTo>
                    <a:pt x="1070" y="777"/>
                  </a:lnTo>
                  <a:lnTo>
                    <a:pt x="1066" y="785"/>
                  </a:lnTo>
                  <a:lnTo>
                    <a:pt x="1062" y="790"/>
                  </a:lnTo>
                  <a:lnTo>
                    <a:pt x="1057" y="796"/>
                  </a:lnTo>
                  <a:lnTo>
                    <a:pt x="1052" y="803"/>
                  </a:lnTo>
                  <a:lnTo>
                    <a:pt x="1045" y="808"/>
                  </a:lnTo>
                  <a:lnTo>
                    <a:pt x="1039" y="813"/>
                  </a:lnTo>
                  <a:lnTo>
                    <a:pt x="1032" y="817"/>
                  </a:lnTo>
                  <a:lnTo>
                    <a:pt x="1023" y="820"/>
                  </a:lnTo>
                  <a:lnTo>
                    <a:pt x="1016" y="824"/>
                  </a:lnTo>
                  <a:lnTo>
                    <a:pt x="1006" y="826"/>
                  </a:lnTo>
                  <a:lnTo>
                    <a:pt x="997" y="828"/>
                  </a:lnTo>
                  <a:lnTo>
                    <a:pt x="988" y="828"/>
                  </a:lnTo>
                  <a:close/>
                  <a:moveTo>
                    <a:pt x="1174" y="821"/>
                  </a:moveTo>
                  <a:lnTo>
                    <a:pt x="1129" y="821"/>
                  </a:lnTo>
                  <a:lnTo>
                    <a:pt x="1124" y="821"/>
                  </a:lnTo>
                  <a:lnTo>
                    <a:pt x="1122" y="819"/>
                  </a:lnTo>
                  <a:lnTo>
                    <a:pt x="1120" y="816"/>
                  </a:lnTo>
                  <a:lnTo>
                    <a:pt x="1120" y="812"/>
                  </a:lnTo>
                  <a:lnTo>
                    <a:pt x="1120" y="598"/>
                  </a:lnTo>
                  <a:lnTo>
                    <a:pt x="1120" y="594"/>
                  </a:lnTo>
                  <a:lnTo>
                    <a:pt x="1122" y="591"/>
                  </a:lnTo>
                  <a:lnTo>
                    <a:pt x="1124" y="589"/>
                  </a:lnTo>
                  <a:lnTo>
                    <a:pt x="1129" y="589"/>
                  </a:lnTo>
                  <a:lnTo>
                    <a:pt x="1174" y="589"/>
                  </a:lnTo>
                  <a:lnTo>
                    <a:pt x="1178" y="589"/>
                  </a:lnTo>
                  <a:lnTo>
                    <a:pt x="1181" y="591"/>
                  </a:lnTo>
                  <a:lnTo>
                    <a:pt x="1182" y="594"/>
                  </a:lnTo>
                  <a:lnTo>
                    <a:pt x="1183" y="598"/>
                  </a:lnTo>
                  <a:lnTo>
                    <a:pt x="1183" y="812"/>
                  </a:lnTo>
                  <a:lnTo>
                    <a:pt x="1182" y="816"/>
                  </a:lnTo>
                  <a:lnTo>
                    <a:pt x="1181" y="819"/>
                  </a:lnTo>
                  <a:lnTo>
                    <a:pt x="1178" y="821"/>
                  </a:lnTo>
                  <a:lnTo>
                    <a:pt x="1174" y="821"/>
                  </a:lnTo>
                  <a:close/>
                  <a:moveTo>
                    <a:pt x="1152" y="556"/>
                  </a:moveTo>
                  <a:lnTo>
                    <a:pt x="1144" y="556"/>
                  </a:lnTo>
                  <a:lnTo>
                    <a:pt x="1137" y="554"/>
                  </a:lnTo>
                  <a:lnTo>
                    <a:pt x="1132" y="552"/>
                  </a:lnTo>
                  <a:lnTo>
                    <a:pt x="1126" y="548"/>
                  </a:lnTo>
                  <a:lnTo>
                    <a:pt x="1122" y="544"/>
                  </a:lnTo>
                  <a:lnTo>
                    <a:pt x="1119" y="539"/>
                  </a:lnTo>
                  <a:lnTo>
                    <a:pt x="1118" y="534"/>
                  </a:lnTo>
                  <a:lnTo>
                    <a:pt x="1117" y="528"/>
                  </a:lnTo>
                  <a:lnTo>
                    <a:pt x="1118" y="522"/>
                  </a:lnTo>
                  <a:lnTo>
                    <a:pt x="1119" y="517"/>
                  </a:lnTo>
                  <a:lnTo>
                    <a:pt x="1122" y="512"/>
                  </a:lnTo>
                  <a:lnTo>
                    <a:pt x="1126" y="508"/>
                  </a:lnTo>
                  <a:lnTo>
                    <a:pt x="1132" y="505"/>
                  </a:lnTo>
                  <a:lnTo>
                    <a:pt x="1137" y="502"/>
                  </a:lnTo>
                  <a:lnTo>
                    <a:pt x="1144" y="500"/>
                  </a:lnTo>
                  <a:lnTo>
                    <a:pt x="1152" y="500"/>
                  </a:lnTo>
                  <a:lnTo>
                    <a:pt x="1159" y="500"/>
                  </a:lnTo>
                  <a:lnTo>
                    <a:pt x="1165" y="502"/>
                  </a:lnTo>
                  <a:lnTo>
                    <a:pt x="1172" y="505"/>
                  </a:lnTo>
                  <a:lnTo>
                    <a:pt x="1177" y="508"/>
                  </a:lnTo>
                  <a:lnTo>
                    <a:pt x="1181" y="512"/>
                  </a:lnTo>
                  <a:lnTo>
                    <a:pt x="1183" y="517"/>
                  </a:lnTo>
                  <a:lnTo>
                    <a:pt x="1185" y="522"/>
                  </a:lnTo>
                  <a:lnTo>
                    <a:pt x="1186" y="528"/>
                  </a:lnTo>
                  <a:lnTo>
                    <a:pt x="1185" y="534"/>
                  </a:lnTo>
                  <a:lnTo>
                    <a:pt x="1183" y="539"/>
                  </a:lnTo>
                  <a:lnTo>
                    <a:pt x="1181" y="544"/>
                  </a:lnTo>
                  <a:lnTo>
                    <a:pt x="1177" y="548"/>
                  </a:lnTo>
                  <a:lnTo>
                    <a:pt x="1172" y="552"/>
                  </a:lnTo>
                  <a:lnTo>
                    <a:pt x="1165" y="554"/>
                  </a:lnTo>
                  <a:lnTo>
                    <a:pt x="1159" y="556"/>
                  </a:lnTo>
                  <a:lnTo>
                    <a:pt x="1152" y="556"/>
                  </a:lnTo>
                  <a:close/>
                  <a:moveTo>
                    <a:pt x="1422" y="821"/>
                  </a:moveTo>
                  <a:lnTo>
                    <a:pt x="1376" y="821"/>
                  </a:lnTo>
                  <a:lnTo>
                    <a:pt x="1372" y="821"/>
                  </a:lnTo>
                  <a:lnTo>
                    <a:pt x="1370" y="819"/>
                  </a:lnTo>
                  <a:lnTo>
                    <a:pt x="1368" y="816"/>
                  </a:lnTo>
                  <a:lnTo>
                    <a:pt x="1368" y="812"/>
                  </a:lnTo>
                  <a:lnTo>
                    <a:pt x="1368" y="655"/>
                  </a:lnTo>
                  <a:lnTo>
                    <a:pt x="1367" y="648"/>
                  </a:lnTo>
                  <a:lnTo>
                    <a:pt x="1365" y="640"/>
                  </a:lnTo>
                  <a:lnTo>
                    <a:pt x="1363" y="634"/>
                  </a:lnTo>
                  <a:lnTo>
                    <a:pt x="1360" y="629"/>
                  </a:lnTo>
                  <a:lnTo>
                    <a:pt x="1355" y="625"/>
                  </a:lnTo>
                  <a:lnTo>
                    <a:pt x="1349" y="620"/>
                  </a:lnTo>
                  <a:lnTo>
                    <a:pt x="1341" y="618"/>
                  </a:lnTo>
                  <a:lnTo>
                    <a:pt x="1332" y="617"/>
                  </a:lnTo>
                  <a:lnTo>
                    <a:pt x="1322" y="618"/>
                  </a:lnTo>
                  <a:lnTo>
                    <a:pt x="1315" y="620"/>
                  </a:lnTo>
                  <a:lnTo>
                    <a:pt x="1310" y="622"/>
                  </a:lnTo>
                  <a:lnTo>
                    <a:pt x="1305" y="626"/>
                  </a:lnTo>
                  <a:lnTo>
                    <a:pt x="1302" y="630"/>
                  </a:lnTo>
                  <a:lnTo>
                    <a:pt x="1301" y="635"/>
                  </a:lnTo>
                  <a:lnTo>
                    <a:pt x="1300" y="640"/>
                  </a:lnTo>
                  <a:lnTo>
                    <a:pt x="1300" y="646"/>
                  </a:lnTo>
                  <a:lnTo>
                    <a:pt x="1300" y="812"/>
                  </a:lnTo>
                  <a:lnTo>
                    <a:pt x="1299" y="816"/>
                  </a:lnTo>
                  <a:lnTo>
                    <a:pt x="1297" y="819"/>
                  </a:lnTo>
                  <a:lnTo>
                    <a:pt x="1295" y="821"/>
                  </a:lnTo>
                  <a:lnTo>
                    <a:pt x="1291" y="821"/>
                  </a:lnTo>
                  <a:lnTo>
                    <a:pt x="1245" y="821"/>
                  </a:lnTo>
                  <a:lnTo>
                    <a:pt x="1241" y="821"/>
                  </a:lnTo>
                  <a:lnTo>
                    <a:pt x="1239" y="819"/>
                  </a:lnTo>
                  <a:lnTo>
                    <a:pt x="1237" y="816"/>
                  </a:lnTo>
                  <a:lnTo>
                    <a:pt x="1237" y="812"/>
                  </a:lnTo>
                  <a:lnTo>
                    <a:pt x="1237" y="625"/>
                  </a:lnTo>
                  <a:lnTo>
                    <a:pt x="1237" y="619"/>
                  </a:lnTo>
                  <a:lnTo>
                    <a:pt x="1238" y="615"/>
                  </a:lnTo>
                  <a:lnTo>
                    <a:pt x="1239" y="611"/>
                  </a:lnTo>
                  <a:lnTo>
                    <a:pt x="1240" y="607"/>
                  </a:lnTo>
                  <a:lnTo>
                    <a:pt x="1242" y="604"/>
                  </a:lnTo>
                  <a:lnTo>
                    <a:pt x="1245" y="601"/>
                  </a:lnTo>
                  <a:lnTo>
                    <a:pt x="1250" y="598"/>
                  </a:lnTo>
                  <a:lnTo>
                    <a:pt x="1254" y="596"/>
                  </a:lnTo>
                  <a:lnTo>
                    <a:pt x="1261" y="593"/>
                  </a:lnTo>
                  <a:lnTo>
                    <a:pt x="1269" y="591"/>
                  </a:lnTo>
                  <a:lnTo>
                    <a:pt x="1277" y="589"/>
                  </a:lnTo>
                  <a:lnTo>
                    <a:pt x="1288" y="587"/>
                  </a:lnTo>
                  <a:lnTo>
                    <a:pt x="1309" y="584"/>
                  </a:lnTo>
                  <a:lnTo>
                    <a:pt x="1333" y="582"/>
                  </a:lnTo>
                  <a:lnTo>
                    <a:pt x="1353" y="584"/>
                  </a:lnTo>
                  <a:lnTo>
                    <a:pt x="1371" y="586"/>
                  </a:lnTo>
                  <a:lnTo>
                    <a:pt x="1379" y="589"/>
                  </a:lnTo>
                  <a:lnTo>
                    <a:pt x="1388" y="591"/>
                  </a:lnTo>
                  <a:lnTo>
                    <a:pt x="1395" y="594"/>
                  </a:lnTo>
                  <a:lnTo>
                    <a:pt x="1402" y="598"/>
                  </a:lnTo>
                  <a:lnTo>
                    <a:pt x="1409" y="602"/>
                  </a:lnTo>
                  <a:lnTo>
                    <a:pt x="1414" y="608"/>
                  </a:lnTo>
                  <a:lnTo>
                    <a:pt x="1419" y="613"/>
                  </a:lnTo>
                  <a:lnTo>
                    <a:pt x="1422" y="619"/>
                  </a:lnTo>
                  <a:lnTo>
                    <a:pt x="1427" y="627"/>
                  </a:lnTo>
                  <a:lnTo>
                    <a:pt x="1429" y="634"/>
                  </a:lnTo>
                  <a:lnTo>
                    <a:pt x="1430" y="642"/>
                  </a:lnTo>
                  <a:lnTo>
                    <a:pt x="1431" y="652"/>
                  </a:lnTo>
                  <a:lnTo>
                    <a:pt x="1431" y="812"/>
                  </a:lnTo>
                  <a:lnTo>
                    <a:pt x="1430" y="816"/>
                  </a:lnTo>
                  <a:lnTo>
                    <a:pt x="1429" y="819"/>
                  </a:lnTo>
                  <a:lnTo>
                    <a:pt x="1425" y="821"/>
                  </a:lnTo>
                  <a:lnTo>
                    <a:pt x="1422" y="821"/>
                  </a:lnTo>
                  <a:close/>
                  <a:moveTo>
                    <a:pt x="1613" y="626"/>
                  </a:moveTo>
                  <a:lnTo>
                    <a:pt x="1608" y="622"/>
                  </a:lnTo>
                  <a:lnTo>
                    <a:pt x="1602" y="620"/>
                  </a:lnTo>
                  <a:lnTo>
                    <a:pt x="1595" y="618"/>
                  </a:lnTo>
                  <a:lnTo>
                    <a:pt x="1587" y="617"/>
                  </a:lnTo>
                  <a:lnTo>
                    <a:pt x="1580" y="617"/>
                  </a:lnTo>
                  <a:lnTo>
                    <a:pt x="1576" y="618"/>
                  </a:lnTo>
                  <a:lnTo>
                    <a:pt x="1571" y="620"/>
                  </a:lnTo>
                  <a:lnTo>
                    <a:pt x="1567" y="624"/>
                  </a:lnTo>
                  <a:lnTo>
                    <a:pt x="1561" y="627"/>
                  </a:lnTo>
                  <a:lnTo>
                    <a:pt x="1558" y="630"/>
                  </a:lnTo>
                  <a:lnTo>
                    <a:pt x="1554" y="635"/>
                  </a:lnTo>
                  <a:lnTo>
                    <a:pt x="1551" y="640"/>
                  </a:lnTo>
                  <a:lnTo>
                    <a:pt x="1548" y="646"/>
                  </a:lnTo>
                  <a:lnTo>
                    <a:pt x="1544" y="652"/>
                  </a:lnTo>
                  <a:lnTo>
                    <a:pt x="1542" y="659"/>
                  </a:lnTo>
                  <a:lnTo>
                    <a:pt x="1540" y="667"/>
                  </a:lnTo>
                  <a:lnTo>
                    <a:pt x="1538" y="685"/>
                  </a:lnTo>
                  <a:lnTo>
                    <a:pt x="1537" y="704"/>
                  </a:lnTo>
                  <a:lnTo>
                    <a:pt x="1537" y="714"/>
                  </a:lnTo>
                  <a:lnTo>
                    <a:pt x="1538" y="724"/>
                  </a:lnTo>
                  <a:lnTo>
                    <a:pt x="1539" y="732"/>
                  </a:lnTo>
                  <a:lnTo>
                    <a:pt x="1541" y="740"/>
                  </a:lnTo>
                  <a:lnTo>
                    <a:pt x="1543" y="748"/>
                  </a:lnTo>
                  <a:lnTo>
                    <a:pt x="1547" y="755"/>
                  </a:lnTo>
                  <a:lnTo>
                    <a:pt x="1550" y="761"/>
                  </a:lnTo>
                  <a:lnTo>
                    <a:pt x="1553" y="767"/>
                  </a:lnTo>
                  <a:lnTo>
                    <a:pt x="1556" y="772"/>
                  </a:lnTo>
                  <a:lnTo>
                    <a:pt x="1560" y="776"/>
                  </a:lnTo>
                  <a:lnTo>
                    <a:pt x="1564" y="780"/>
                  </a:lnTo>
                  <a:lnTo>
                    <a:pt x="1569" y="784"/>
                  </a:lnTo>
                  <a:lnTo>
                    <a:pt x="1573" y="786"/>
                  </a:lnTo>
                  <a:lnTo>
                    <a:pt x="1577" y="788"/>
                  </a:lnTo>
                  <a:lnTo>
                    <a:pt x="1582" y="788"/>
                  </a:lnTo>
                  <a:lnTo>
                    <a:pt x="1587" y="789"/>
                  </a:lnTo>
                  <a:lnTo>
                    <a:pt x="1593" y="788"/>
                  </a:lnTo>
                  <a:lnTo>
                    <a:pt x="1598" y="788"/>
                  </a:lnTo>
                  <a:lnTo>
                    <a:pt x="1602" y="786"/>
                  </a:lnTo>
                  <a:lnTo>
                    <a:pt x="1607" y="784"/>
                  </a:lnTo>
                  <a:lnTo>
                    <a:pt x="1609" y="780"/>
                  </a:lnTo>
                  <a:lnTo>
                    <a:pt x="1611" y="777"/>
                  </a:lnTo>
                  <a:lnTo>
                    <a:pt x="1612" y="773"/>
                  </a:lnTo>
                  <a:lnTo>
                    <a:pt x="1613" y="769"/>
                  </a:lnTo>
                  <a:lnTo>
                    <a:pt x="1613" y="626"/>
                  </a:lnTo>
                  <a:close/>
                  <a:moveTo>
                    <a:pt x="1658" y="812"/>
                  </a:moveTo>
                  <a:lnTo>
                    <a:pt x="1653" y="815"/>
                  </a:lnTo>
                  <a:lnTo>
                    <a:pt x="1647" y="818"/>
                  </a:lnTo>
                  <a:lnTo>
                    <a:pt x="1638" y="820"/>
                  </a:lnTo>
                  <a:lnTo>
                    <a:pt x="1630" y="823"/>
                  </a:lnTo>
                  <a:lnTo>
                    <a:pt x="1619" y="825"/>
                  </a:lnTo>
                  <a:lnTo>
                    <a:pt x="1609" y="827"/>
                  </a:lnTo>
                  <a:lnTo>
                    <a:pt x="1598" y="828"/>
                  </a:lnTo>
                  <a:lnTo>
                    <a:pt x="1587" y="828"/>
                  </a:lnTo>
                  <a:lnTo>
                    <a:pt x="1572" y="828"/>
                  </a:lnTo>
                  <a:lnTo>
                    <a:pt x="1558" y="826"/>
                  </a:lnTo>
                  <a:lnTo>
                    <a:pt x="1547" y="823"/>
                  </a:lnTo>
                  <a:lnTo>
                    <a:pt x="1535" y="819"/>
                  </a:lnTo>
                  <a:lnTo>
                    <a:pt x="1524" y="814"/>
                  </a:lnTo>
                  <a:lnTo>
                    <a:pt x="1515" y="808"/>
                  </a:lnTo>
                  <a:lnTo>
                    <a:pt x="1507" y="801"/>
                  </a:lnTo>
                  <a:lnTo>
                    <a:pt x="1499" y="794"/>
                  </a:lnTo>
                  <a:lnTo>
                    <a:pt x="1493" y="786"/>
                  </a:lnTo>
                  <a:lnTo>
                    <a:pt x="1488" y="777"/>
                  </a:lnTo>
                  <a:lnTo>
                    <a:pt x="1483" y="768"/>
                  </a:lnTo>
                  <a:lnTo>
                    <a:pt x="1480" y="757"/>
                  </a:lnTo>
                  <a:lnTo>
                    <a:pt x="1477" y="747"/>
                  </a:lnTo>
                  <a:lnTo>
                    <a:pt x="1475" y="735"/>
                  </a:lnTo>
                  <a:lnTo>
                    <a:pt x="1474" y="724"/>
                  </a:lnTo>
                  <a:lnTo>
                    <a:pt x="1474" y="711"/>
                  </a:lnTo>
                  <a:lnTo>
                    <a:pt x="1474" y="698"/>
                  </a:lnTo>
                  <a:lnTo>
                    <a:pt x="1475" y="687"/>
                  </a:lnTo>
                  <a:lnTo>
                    <a:pt x="1477" y="674"/>
                  </a:lnTo>
                  <a:lnTo>
                    <a:pt x="1480" y="662"/>
                  </a:lnTo>
                  <a:lnTo>
                    <a:pt x="1483" y="652"/>
                  </a:lnTo>
                  <a:lnTo>
                    <a:pt x="1488" y="641"/>
                  </a:lnTo>
                  <a:lnTo>
                    <a:pt x="1493" y="631"/>
                  </a:lnTo>
                  <a:lnTo>
                    <a:pt x="1499" y="621"/>
                  </a:lnTo>
                  <a:lnTo>
                    <a:pt x="1505" y="613"/>
                  </a:lnTo>
                  <a:lnTo>
                    <a:pt x="1513" y="606"/>
                  </a:lnTo>
                  <a:lnTo>
                    <a:pt x="1521" y="599"/>
                  </a:lnTo>
                  <a:lnTo>
                    <a:pt x="1530" y="593"/>
                  </a:lnTo>
                  <a:lnTo>
                    <a:pt x="1539" y="589"/>
                  </a:lnTo>
                  <a:lnTo>
                    <a:pt x="1550" y="586"/>
                  </a:lnTo>
                  <a:lnTo>
                    <a:pt x="1561" y="584"/>
                  </a:lnTo>
                  <a:lnTo>
                    <a:pt x="1573" y="582"/>
                  </a:lnTo>
                  <a:lnTo>
                    <a:pt x="1587" y="585"/>
                  </a:lnTo>
                  <a:lnTo>
                    <a:pt x="1598" y="587"/>
                  </a:lnTo>
                  <a:lnTo>
                    <a:pt x="1607" y="591"/>
                  </a:lnTo>
                  <a:lnTo>
                    <a:pt x="1613" y="594"/>
                  </a:lnTo>
                  <a:lnTo>
                    <a:pt x="1613" y="487"/>
                  </a:lnTo>
                  <a:lnTo>
                    <a:pt x="1613" y="482"/>
                  </a:lnTo>
                  <a:lnTo>
                    <a:pt x="1615" y="479"/>
                  </a:lnTo>
                  <a:lnTo>
                    <a:pt x="1617" y="477"/>
                  </a:lnTo>
                  <a:lnTo>
                    <a:pt x="1621" y="477"/>
                  </a:lnTo>
                  <a:lnTo>
                    <a:pt x="1667" y="477"/>
                  </a:lnTo>
                  <a:lnTo>
                    <a:pt x="1670" y="477"/>
                  </a:lnTo>
                  <a:lnTo>
                    <a:pt x="1673" y="479"/>
                  </a:lnTo>
                  <a:lnTo>
                    <a:pt x="1675" y="482"/>
                  </a:lnTo>
                  <a:lnTo>
                    <a:pt x="1675" y="487"/>
                  </a:lnTo>
                  <a:lnTo>
                    <a:pt x="1675" y="777"/>
                  </a:lnTo>
                  <a:lnTo>
                    <a:pt x="1675" y="784"/>
                  </a:lnTo>
                  <a:lnTo>
                    <a:pt x="1674" y="789"/>
                  </a:lnTo>
                  <a:lnTo>
                    <a:pt x="1673" y="794"/>
                  </a:lnTo>
                  <a:lnTo>
                    <a:pt x="1672" y="798"/>
                  </a:lnTo>
                  <a:lnTo>
                    <a:pt x="1670" y="801"/>
                  </a:lnTo>
                  <a:lnTo>
                    <a:pt x="1667" y="806"/>
                  </a:lnTo>
                  <a:lnTo>
                    <a:pt x="1662" y="809"/>
                  </a:lnTo>
                  <a:lnTo>
                    <a:pt x="1658" y="812"/>
                  </a:lnTo>
                  <a:close/>
                  <a:moveTo>
                    <a:pt x="1815" y="617"/>
                  </a:moveTo>
                  <a:lnTo>
                    <a:pt x="1810" y="618"/>
                  </a:lnTo>
                  <a:lnTo>
                    <a:pt x="1804" y="619"/>
                  </a:lnTo>
                  <a:lnTo>
                    <a:pt x="1800" y="620"/>
                  </a:lnTo>
                  <a:lnTo>
                    <a:pt x="1796" y="624"/>
                  </a:lnTo>
                  <a:lnTo>
                    <a:pt x="1792" y="627"/>
                  </a:lnTo>
                  <a:lnTo>
                    <a:pt x="1789" y="630"/>
                  </a:lnTo>
                  <a:lnTo>
                    <a:pt x="1786" y="634"/>
                  </a:lnTo>
                  <a:lnTo>
                    <a:pt x="1782" y="638"/>
                  </a:lnTo>
                  <a:lnTo>
                    <a:pt x="1778" y="648"/>
                  </a:lnTo>
                  <a:lnTo>
                    <a:pt x="1775" y="658"/>
                  </a:lnTo>
                  <a:lnTo>
                    <a:pt x="1773" y="670"/>
                  </a:lnTo>
                  <a:lnTo>
                    <a:pt x="1773" y="680"/>
                  </a:lnTo>
                  <a:lnTo>
                    <a:pt x="1852" y="667"/>
                  </a:lnTo>
                  <a:lnTo>
                    <a:pt x="1851" y="657"/>
                  </a:lnTo>
                  <a:lnTo>
                    <a:pt x="1849" y="649"/>
                  </a:lnTo>
                  <a:lnTo>
                    <a:pt x="1847" y="640"/>
                  </a:lnTo>
                  <a:lnTo>
                    <a:pt x="1842" y="633"/>
                  </a:lnTo>
                  <a:lnTo>
                    <a:pt x="1838" y="627"/>
                  </a:lnTo>
                  <a:lnTo>
                    <a:pt x="1832" y="621"/>
                  </a:lnTo>
                  <a:lnTo>
                    <a:pt x="1828" y="620"/>
                  </a:lnTo>
                  <a:lnTo>
                    <a:pt x="1825" y="618"/>
                  </a:lnTo>
                  <a:lnTo>
                    <a:pt x="1819" y="618"/>
                  </a:lnTo>
                  <a:lnTo>
                    <a:pt x="1815" y="617"/>
                  </a:lnTo>
                  <a:close/>
                  <a:moveTo>
                    <a:pt x="1822" y="828"/>
                  </a:moveTo>
                  <a:lnTo>
                    <a:pt x="1812" y="828"/>
                  </a:lnTo>
                  <a:lnTo>
                    <a:pt x="1801" y="826"/>
                  </a:lnTo>
                  <a:lnTo>
                    <a:pt x="1791" y="824"/>
                  </a:lnTo>
                  <a:lnTo>
                    <a:pt x="1781" y="820"/>
                  </a:lnTo>
                  <a:lnTo>
                    <a:pt x="1773" y="816"/>
                  </a:lnTo>
                  <a:lnTo>
                    <a:pt x="1764" y="812"/>
                  </a:lnTo>
                  <a:lnTo>
                    <a:pt x="1756" y="806"/>
                  </a:lnTo>
                  <a:lnTo>
                    <a:pt x="1749" y="798"/>
                  </a:lnTo>
                  <a:lnTo>
                    <a:pt x="1742" y="790"/>
                  </a:lnTo>
                  <a:lnTo>
                    <a:pt x="1736" y="781"/>
                  </a:lnTo>
                  <a:lnTo>
                    <a:pt x="1731" y="771"/>
                  </a:lnTo>
                  <a:lnTo>
                    <a:pt x="1727" y="759"/>
                  </a:lnTo>
                  <a:lnTo>
                    <a:pt x="1723" y="748"/>
                  </a:lnTo>
                  <a:lnTo>
                    <a:pt x="1720" y="734"/>
                  </a:lnTo>
                  <a:lnTo>
                    <a:pt x="1719" y="719"/>
                  </a:lnTo>
                  <a:lnTo>
                    <a:pt x="1718" y="704"/>
                  </a:lnTo>
                  <a:lnTo>
                    <a:pt x="1719" y="688"/>
                  </a:lnTo>
                  <a:lnTo>
                    <a:pt x="1720" y="674"/>
                  </a:lnTo>
                  <a:lnTo>
                    <a:pt x="1723" y="661"/>
                  </a:lnTo>
                  <a:lnTo>
                    <a:pt x="1727" y="649"/>
                  </a:lnTo>
                  <a:lnTo>
                    <a:pt x="1732" y="638"/>
                  </a:lnTo>
                  <a:lnTo>
                    <a:pt x="1737" y="628"/>
                  </a:lnTo>
                  <a:lnTo>
                    <a:pt x="1742" y="619"/>
                  </a:lnTo>
                  <a:lnTo>
                    <a:pt x="1750" y="611"/>
                  </a:lnTo>
                  <a:lnTo>
                    <a:pt x="1757" y="605"/>
                  </a:lnTo>
                  <a:lnTo>
                    <a:pt x="1764" y="598"/>
                  </a:lnTo>
                  <a:lnTo>
                    <a:pt x="1774" y="594"/>
                  </a:lnTo>
                  <a:lnTo>
                    <a:pt x="1782" y="590"/>
                  </a:lnTo>
                  <a:lnTo>
                    <a:pt x="1792" y="587"/>
                  </a:lnTo>
                  <a:lnTo>
                    <a:pt x="1801" y="585"/>
                  </a:lnTo>
                  <a:lnTo>
                    <a:pt x="1812" y="582"/>
                  </a:lnTo>
                  <a:lnTo>
                    <a:pt x="1821" y="582"/>
                  </a:lnTo>
                  <a:lnTo>
                    <a:pt x="1832" y="582"/>
                  </a:lnTo>
                  <a:lnTo>
                    <a:pt x="1841" y="585"/>
                  </a:lnTo>
                  <a:lnTo>
                    <a:pt x="1850" y="587"/>
                  </a:lnTo>
                  <a:lnTo>
                    <a:pt x="1858" y="590"/>
                  </a:lnTo>
                  <a:lnTo>
                    <a:pt x="1866" y="594"/>
                  </a:lnTo>
                  <a:lnTo>
                    <a:pt x="1873" y="598"/>
                  </a:lnTo>
                  <a:lnTo>
                    <a:pt x="1880" y="604"/>
                  </a:lnTo>
                  <a:lnTo>
                    <a:pt x="1886" y="610"/>
                  </a:lnTo>
                  <a:lnTo>
                    <a:pt x="1892" y="616"/>
                  </a:lnTo>
                  <a:lnTo>
                    <a:pt x="1896" y="624"/>
                  </a:lnTo>
                  <a:lnTo>
                    <a:pt x="1900" y="631"/>
                  </a:lnTo>
                  <a:lnTo>
                    <a:pt x="1903" y="638"/>
                  </a:lnTo>
                  <a:lnTo>
                    <a:pt x="1907" y="647"/>
                  </a:lnTo>
                  <a:lnTo>
                    <a:pt x="1909" y="656"/>
                  </a:lnTo>
                  <a:lnTo>
                    <a:pt x="1910" y="665"/>
                  </a:lnTo>
                  <a:lnTo>
                    <a:pt x="1910" y="674"/>
                  </a:lnTo>
                  <a:lnTo>
                    <a:pt x="1910" y="678"/>
                  </a:lnTo>
                  <a:lnTo>
                    <a:pt x="1909" y="682"/>
                  </a:lnTo>
                  <a:lnTo>
                    <a:pt x="1908" y="686"/>
                  </a:lnTo>
                  <a:lnTo>
                    <a:pt x="1907" y="688"/>
                  </a:lnTo>
                  <a:lnTo>
                    <a:pt x="1901" y="691"/>
                  </a:lnTo>
                  <a:lnTo>
                    <a:pt x="1894" y="693"/>
                  </a:lnTo>
                  <a:lnTo>
                    <a:pt x="1776" y="713"/>
                  </a:lnTo>
                  <a:lnTo>
                    <a:pt x="1778" y="726"/>
                  </a:lnTo>
                  <a:lnTo>
                    <a:pt x="1782" y="737"/>
                  </a:lnTo>
                  <a:lnTo>
                    <a:pt x="1787" y="748"/>
                  </a:lnTo>
                  <a:lnTo>
                    <a:pt x="1793" y="757"/>
                  </a:lnTo>
                  <a:lnTo>
                    <a:pt x="1797" y="761"/>
                  </a:lnTo>
                  <a:lnTo>
                    <a:pt x="1801" y="766"/>
                  </a:lnTo>
                  <a:lnTo>
                    <a:pt x="1806" y="769"/>
                  </a:lnTo>
                  <a:lnTo>
                    <a:pt x="1811" y="771"/>
                  </a:lnTo>
                  <a:lnTo>
                    <a:pt x="1816" y="773"/>
                  </a:lnTo>
                  <a:lnTo>
                    <a:pt x="1821" y="775"/>
                  </a:lnTo>
                  <a:lnTo>
                    <a:pt x="1828" y="776"/>
                  </a:lnTo>
                  <a:lnTo>
                    <a:pt x="1835" y="776"/>
                  </a:lnTo>
                  <a:lnTo>
                    <a:pt x="1843" y="775"/>
                  </a:lnTo>
                  <a:lnTo>
                    <a:pt x="1852" y="773"/>
                  </a:lnTo>
                  <a:lnTo>
                    <a:pt x="1859" y="770"/>
                  </a:lnTo>
                  <a:lnTo>
                    <a:pt x="1866" y="766"/>
                  </a:lnTo>
                  <a:lnTo>
                    <a:pt x="1872" y="760"/>
                  </a:lnTo>
                  <a:lnTo>
                    <a:pt x="1877" y="756"/>
                  </a:lnTo>
                  <a:lnTo>
                    <a:pt x="1881" y="750"/>
                  </a:lnTo>
                  <a:lnTo>
                    <a:pt x="1886" y="746"/>
                  </a:lnTo>
                  <a:lnTo>
                    <a:pt x="1888" y="742"/>
                  </a:lnTo>
                  <a:lnTo>
                    <a:pt x="1891" y="739"/>
                  </a:lnTo>
                  <a:lnTo>
                    <a:pt x="1894" y="738"/>
                  </a:lnTo>
                  <a:lnTo>
                    <a:pt x="1898" y="737"/>
                  </a:lnTo>
                  <a:lnTo>
                    <a:pt x="1901" y="737"/>
                  </a:lnTo>
                  <a:lnTo>
                    <a:pt x="1903" y="738"/>
                  </a:lnTo>
                  <a:lnTo>
                    <a:pt x="1906" y="739"/>
                  </a:lnTo>
                  <a:lnTo>
                    <a:pt x="1908" y="741"/>
                  </a:lnTo>
                  <a:lnTo>
                    <a:pt x="1910" y="746"/>
                  </a:lnTo>
                  <a:lnTo>
                    <a:pt x="1911" y="752"/>
                  </a:lnTo>
                  <a:lnTo>
                    <a:pt x="1911" y="758"/>
                  </a:lnTo>
                  <a:lnTo>
                    <a:pt x="1910" y="765"/>
                  </a:lnTo>
                  <a:lnTo>
                    <a:pt x="1908" y="771"/>
                  </a:lnTo>
                  <a:lnTo>
                    <a:pt x="1905" y="777"/>
                  </a:lnTo>
                  <a:lnTo>
                    <a:pt x="1901" y="785"/>
                  </a:lnTo>
                  <a:lnTo>
                    <a:pt x="1897" y="790"/>
                  </a:lnTo>
                  <a:lnTo>
                    <a:pt x="1892" y="796"/>
                  </a:lnTo>
                  <a:lnTo>
                    <a:pt x="1887" y="803"/>
                  </a:lnTo>
                  <a:lnTo>
                    <a:pt x="1880" y="808"/>
                  </a:lnTo>
                  <a:lnTo>
                    <a:pt x="1874" y="813"/>
                  </a:lnTo>
                  <a:lnTo>
                    <a:pt x="1867" y="817"/>
                  </a:lnTo>
                  <a:lnTo>
                    <a:pt x="1858" y="820"/>
                  </a:lnTo>
                  <a:lnTo>
                    <a:pt x="1850" y="824"/>
                  </a:lnTo>
                  <a:lnTo>
                    <a:pt x="1841" y="826"/>
                  </a:lnTo>
                  <a:lnTo>
                    <a:pt x="1832" y="828"/>
                  </a:lnTo>
                  <a:lnTo>
                    <a:pt x="1822" y="828"/>
                  </a:lnTo>
                  <a:close/>
                  <a:moveTo>
                    <a:pt x="2138" y="821"/>
                  </a:moveTo>
                  <a:lnTo>
                    <a:pt x="2093" y="821"/>
                  </a:lnTo>
                  <a:lnTo>
                    <a:pt x="2089" y="821"/>
                  </a:lnTo>
                  <a:lnTo>
                    <a:pt x="2087" y="819"/>
                  </a:lnTo>
                  <a:lnTo>
                    <a:pt x="2085" y="816"/>
                  </a:lnTo>
                  <a:lnTo>
                    <a:pt x="2085" y="812"/>
                  </a:lnTo>
                  <a:lnTo>
                    <a:pt x="2085" y="655"/>
                  </a:lnTo>
                  <a:lnTo>
                    <a:pt x="2083" y="648"/>
                  </a:lnTo>
                  <a:lnTo>
                    <a:pt x="2082" y="640"/>
                  </a:lnTo>
                  <a:lnTo>
                    <a:pt x="2080" y="634"/>
                  </a:lnTo>
                  <a:lnTo>
                    <a:pt x="2076" y="629"/>
                  </a:lnTo>
                  <a:lnTo>
                    <a:pt x="2072" y="625"/>
                  </a:lnTo>
                  <a:lnTo>
                    <a:pt x="2066" y="620"/>
                  </a:lnTo>
                  <a:lnTo>
                    <a:pt x="2057" y="618"/>
                  </a:lnTo>
                  <a:lnTo>
                    <a:pt x="2048" y="617"/>
                  </a:lnTo>
                  <a:lnTo>
                    <a:pt x="2038" y="618"/>
                  </a:lnTo>
                  <a:lnTo>
                    <a:pt x="2032" y="620"/>
                  </a:lnTo>
                  <a:lnTo>
                    <a:pt x="2026" y="622"/>
                  </a:lnTo>
                  <a:lnTo>
                    <a:pt x="2021" y="626"/>
                  </a:lnTo>
                  <a:lnTo>
                    <a:pt x="2019" y="630"/>
                  </a:lnTo>
                  <a:lnTo>
                    <a:pt x="2017" y="635"/>
                  </a:lnTo>
                  <a:lnTo>
                    <a:pt x="2016" y="640"/>
                  </a:lnTo>
                  <a:lnTo>
                    <a:pt x="2016" y="646"/>
                  </a:lnTo>
                  <a:lnTo>
                    <a:pt x="2016" y="812"/>
                  </a:lnTo>
                  <a:lnTo>
                    <a:pt x="2016" y="816"/>
                  </a:lnTo>
                  <a:lnTo>
                    <a:pt x="2014" y="819"/>
                  </a:lnTo>
                  <a:lnTo>
                    <a:pt x="2011" y="821"/>
                  </a:lnTo>
                  <a:lnTo>
                    <a:pt x="2008" y="821"/>
                  </a:lnTo>
                  <a:lnTo>
                    <a:pt x="1962" y="821"/>
                  </a:lnTo>
                  <a:lnTo>
                    <a:pt x="1958" y="821"/>
                  </a:lnTo>
                  <a:lnTo>
                    <a:pt x="1955" y="819"/>
                  </a:lnTo>
                  <a:lnTo>
                    <a:pt x="1954" y="816"/>
                  </a:lnTo>
                  <a:lnTo>
                    <a:pt x="1953" y="812"/>
                  </a:lnTo>
                  <a:lnTo>
                    <a:pt x="1953" y="625"/>
                  </a:lnTo>
                  <a:lnTo>
                    <a:pt x="1954" y="619"/>
                  </a:lnTo>
                  <a:lnTo>
                    <a:pt x="1954" y="615"/>
                  </a:lnTo>
                  <a:lnTo>
                    <a:pt x="1955" y="611"/>
                  </a:lnTo>
                  <a:lnTo>
                    <a:pt x="1957" y="607"/>
                  </a:lnTo>
                  <a:lnTo>
                    <a:pt x="1959" y="604"/>
                  </a:lnTo>
                  <a:lnTo>
                    <a:pt x="1962" y="601"/>
                  </a:lnTo>
                  <a:lnTo>
                    <a:pt x="1967" y="598"/>
                  </a:lnTo>
                  <a:lnTo>
                    <a:pt x="1971" y="596"/>
                  </a:lnTo>
                  <a:lnTo>
                    <a:pt x="1977" y="593"/>
                  </a:lnTo>
                  <a:lnTo>
                    <a:pt x="1986" y="591"/>
                  </a:lnTo>
                  <a:lnTo>
                    <a:pt x="1994" y="589"/>
                  </a:lnTo>
                  <a:lnTo>
                    <a:pt x="2003" y="587"/>
                  </a:lnTo>
                  <a:lnTo>
                    <a:pt x="2026" y="584"/>
                  </a:lnTo>
                  <a:lnTo>
                    <a:pt x="2050" y="582"/>
                  </a:lnTo>
                  <a:lnTo>
                    <a:pt x="2070" y="584"/>
                  </a:lnTo>
                  <a:lnTo>
                    <a:pt x="2088" y="586"/>
                  </a:lnTo>
                  <a:lnTo>
                    <a:pt x="2096" y="589"/>
                  </a:lnTo>
                  <a:lnTo>
                    <a:pt x="2105" y="591"/>
                  </a:lnTo>
                  <a:lnTo>
                    <a:pt x="2112" y="594"/>
                  </a:lnTo>
                  <a:lnTo>
                    <a:pt x="2118" y="598"/>
                  </a:lnTo>
                  <a:lnTo>
                    <a:pt x="2125" y="602"/>
                  </a:lnTo>
                  <a:lnTo>
                    <a:pt x="2131" y="608"/>
                  </a:lnTo>
                  <a:lnTo>
                    <a:pt x="2135" y="613"/>
                  </a:lnTo>
                  <a:lnTo>
                    <a:pt x="2139" y="619"/>
                  </a:lnTo>
                  <a:lnTo>
                    <a:pt x="2142" y="627"/>
                  </a:lnTo>
                  <a:lnTo>
                    <a:pt x="2146" y="634"/>
                  </a:lnTo>
                  <a:lnTo>
                    <a:pt x="2147" y="642"/>
                  </a:lnTo>
                  <a:lnTo>
                    <a:pt x="2147" y="652"/>
                  </a:lnTo>
                  <a:lnTo>
                    <a:pt x="2147" y="812"/>
                  </a:lnTo>
                  <a:lnTo>
                    <a:pt x="2147" y="816"/>
                  </a:lnTo>
                  <a:lnTo>
                    <a:pt x="2145" y="819"/>
                  </a:lnTo>
                  <a:lnTo>
                    <a:pt x="2142" y="821"/>
                  </a:lnTo>
                  <a:lnTo>
                    <a:pt x="2138" y="821"/>
                  </a:lnTo>
                  <a:close/>
                  <a:moveTo>
                    <a:pt x="2374" y="821"/>
                  </a:moveTo>
                  <a:lnTo>
                    <a:pt x="2329" y="821"/>
                  </a:lnTo>
                  <a:lnTo>
                    <a:pt x="2325" y="821"/>
                  </a:lnTo>
                  <a:lnTo>
                    <a:pt x="2322" y="819"/>
                  </a:lnTo>
                  <a:lnTo>
                    <a:pt x="2320" y="816"/>
                  </a:lnTo>
                  <a:lnTo>
                    <a:pt x="2320" y="812"/>
                  </a:lnTo>
                  <a:lnTo>
                    <a:pt x="2320" y="598"/>
                  </a:lnTo>
                  <a:lnTo>
                    <a:pt x="2320" y="594"/>
                  </a:lnTo>
                  <a:lnTo>
                    <a:pt x="2322" y="591"/>
                  </a:lnTo>
                  <a:lnTo>
                    <a:pt x="2325" y="589"/>
                  </a:lnTo>
                  <a:lnTo>
                    <a:pt x="2329" y="589"/>
                  </a:lnTo>
                  <a:lnTo>
                    <a:pt x="2374" y="589"/>
                  </a:lnTo>
                  <a:lnTo>
                    <a:pt x="2378" y="589"/>
                  </a:lnTo>
                  <a:lnTo>
                    <a:pt x="2381" y="591"/>
                  </a:lnTo>
                  <a:lnTo>
                    <a:pt x="2382" y="594"/>
                  </a:lnTo>
                  <a:lnTo>
                    <a:pt x="2384" y="598"/>
                  </a:lnTo>
                  <a:lnTo>
                    <a:pt x="2384" y="812"/>
                  </a:lnTo>
                  <a:lnTo>
                    <a:pt x="2382" y="816"/>
                  </a:lnTo>
                  <a:lnTo>
                    <a:pt x="2381" y="819"/>
                  </a:lnTo>
                  <a:lnTo>
                    <a:pt x="2378" y="821"/>
                  </a:lnTo>
                  <a:lnTo>
                    <a:pt x="2374" y="821"/>
                  </a:lnTo>
                  <a:close/>
                  <a:moveTo>
                    <a:pt x="2352" y="556"/>
                  </a:moveTo>
                  <a:lnTo>
                    <a:pt x="2344" y="556"/>
                  </a:lnTo>
                  <a:lnTo>
                    <a:pt x="2337" y="554"/>
                  </a:lnTo>
                  <a:lnTo>
                    <a:pt x="2332" y="552"/>
                  </a:lnTo>
                  <a:lnTo>
                    <a:pt x="2327" y="548"/>
                  </a:lnTo>
                  <a:lnTo>
                    <a:pt x="2322" y="544"/>
                  </a:lnTo>
                  <a:lnTo>
                    <a:pt x="2319" y="539"/>
                  </a:lnTo>
                  <a:lnTo>
                    <a:pt x="2318" y="534"/>
                  </a:lnTo>
                  <a:lnTo>
                    <a:pt x="2317" y="528"/>
                  </a:lnTo>
                  <a:lnTo>
                    <a:pt x="2318" y="522"/>
                  </a:lnTo>
                  <a:lnTo>
                    <a:pt x="2319" y="517"/>
                  </a:lnTo>
                  <a:lnTo>
                    <a:pt x="2322" y="512"/>
                  </a:lnTo>
                  <a:lnTo>
                    <a:pt x="2327" y="508"/>
                  </a:lnTo>
                  <a:lnTo>
                    <a:pt x="2332" y="505"/>
                  </a:lnTo>
                  <a:lnTo>
                    <a:pt x="2337" y="502"/>
                  </a:lnTo>
                  <a:lnTo>
                    <a:pt x="2344" y="500"/>
                  </a:lnTo>
                  <a:lnTo>
                    <a:pt x="2352" y="500"/>
                  </a:lnTo>
                  <a:lnTo>
                    <a:pt x="2359" y="500"/>
                  </a:lnTo>
                  <a:lnTo>
                    <a:pt x="2366" y="502"/>
                  </a:lnTo>
                  <a:lnTo>
                    <a:pt x="2372" y="505"/>
                  </a:lnTo>
                  <a:lnTo>
                    <a:pt x="2377" y="508"/>
                  </a:lnTo>
                  <a:lnTo>
                    <a:pt x="2380" y="512"/>
                  </a:lnTo>
                  <a:lnTo>
                    <a:pt x="2384" y="517"/>
                  </a:lnTo>
                  <a:lnTo>
                    <a:pt x="2386" y="522"/>
                  </a:lnTo>
                  <a:lnTo>
                    <a:pt x="2387" y="528"/>
                  </a:lnTo>
                  <a:lnTo>
                    <a:pt x="2386" y="534"/>
                  </a:lnTo>
                  <a:lnTo>
                    <a:pt x="2384" y="539"/>
                  </a:lnTo>
                  <a:lnTo>
                    <a:pt x="2380" y="544"/>
                  </a:lnTo>
                  <a:lnTo>
                    <a:pt x="2377" y="548"/>
                  </a:lnTo>
                  <a:lnTo>
                    <a:pt x="2372" y="552"/>
                  </a:lnTo>
                  <a:lnTo>
                    <a:pt x="2366" y="554"/>
                  </a:lnTo>
                  <a:lnTo>
                    <a:pt x="2359" y="556"/>
                  </a:lnTo>
                  <a:lnTo>
                    <a:pt x="2352" y="556"/>
                  </a:lnTo>
                  <a:close/>
                  <a:moveTo>
                    <a:pt x="2623" y="821"/>
                  </a:moveTo>
                  <a:lnTo>
                    <a:pt x="2576" y="821"/>
                  </a:lnTo>
                  <a:lnTo>
                    <a:pt x="2572" y="821"/>
                  </a:lnTo>
                  <a:lnTo>
                    <a:pt x="2570" y="819"/>
                  </a:lnTo>
                  <a:lnTo>
                    <a:pt x="2568" y="816"/>
                  </a:lnTo>
                  <a:lnTo>
                    <a:pt x="2568" y="812"/>
                  </a:lnTo>
                  <a:lnTo>
                    <a:pt x="2568" y="655"/>
                  </a:lnTo>
                  <a:lnTo>
                    <a:pt x="2567" y="648"/>
                  </a:lnTo>
                  <a:lnTo>
                    <a:pt x="2566" y="640"/>
                  </a:lnTo>
                  <a:lnTo>
                    <a:pt x="2564" y="634"/>
                  </a:lnTo>
                  <a:lnTo>
                    <a:pt x="2559" y="629"/>
                  </a:lnTo>
                  <a:lnTo>
                    <a:pt x="2555" y="625"/>
                  </a:lnTo>
                  <a:lnTo>
                    <a:pt x="2549" y="620"/>
                  </a:lnTo>
                  <a:lnTo>
                    <a:pt x="2541" y="618"/>
                  </a:lnTo>
                  <a:lnTo>
                    <a:pt x="2532" y="617"/>
                  </a:lnTo>
                  <a:lnTo>
                    <a:pt x="2523" y="618"/>
                  </a:lnTo>
                  <a:lnTo>
                    <a:pt x="2515" y="620"/>
                  </a:lnTo>
                  <a:lnTo>
                    <a:pt x="2509" y="622"/>
                  </a:lnTo>
                  <a:lnTo>
                    <a:pt x="2506" y="626"/>
                  </a:lnTo>
                  <a:lnTo>
                    <a:pt x="2503" y="630"/>
                  </a:lnTo>
                  <a:lnTo>
                    <a:pt x="2500" y="635"/>
                  </a:lnTo>
                  <a:lnTo>
                    <a:pt x="2500" y="640"/>
                  </a:lnTo>
                  <a:lnTo>
                    <a:pt x="2499" y="646"/>
                  </a:lnTo>
                  <a:lnTo>
                    <a:pt x="2499" y="812"/>
                  </a:lnTo>
                  <a:lnTo>
                    <a:pt x="2499" y="816"/>
                  </a:lnTo>
                  <a:lnTo>
                    <a:pt x="2497" y="819"/>
                  </a:lnTo>
                  <a:lnTo>
                    <a:pt x="2495" y="821"/>
                  </a:lnTo>
                  <a:lnTo>
                    <a:pt x="2491" y="821"/>
                  </a:lnTo>
                  <a:lnTo>
                    <a:pt x="2446" y="821"/>
                  </a:lnTo>
                  <a:lnTo>
                    <a:pt x="2441" y="821"/>
                  </a:lnTo>
                  <a:lnTo>
                    <a:pt x="2439" y="819"/>
                  </a:lnTo>
                  <a:lnTo>
                    <a:pt x="2437" y="816"/>
                  </a:lnTo>
                  <a:lnTo>
                    <a:pt x="2437" y="812"/>
                  </a:lnTo>
                  <a:lnTo>
                    <a:pt x="2437" y="625"/>
                  </a:lnTo>
                  <a:lnTo>
                    <a:pt x="2437" y="619"/>
                  </a:lnTo>
                  <a:lnTo>
                    <a:pt x="2437" y="615"/>
                  </a:lnTo>
                  <a:lnTo>
                    <a:pt x="2438" y="611"/>
                  </a:lnTo>
                  <a:lnTo>
                    <a:pt x="2440" y="607"/>
                  </a:lnTo>
                  <a:lnTo>
                    <a:pt x="2443" y="604"/>
                  </a:lnTo>
                  <a:lnTo>
                    <a:pt x="2446" y="601"/>
                  </a:lnTo>
                  <a:lnTo>
                    <a:pt x="2450" y="598"/>
                  </a:lnTo>
                  <a:lnTo>
                    <a:pt x="2454" y="596"/>
                  </a:lnTo>
                  <a:lnTo>
                    <a:pt x="2460" y="593"/>
                  </a:lnTo>
                  <a:lnTo>
                    <a:pt x="2469" y="591"/>
                  </a:lnTo>
                  <a:lnTo>
                    <a:pt x="2477" y="589"/>
                  </a:lnTo>
                  <a:lnTo>
                    <a:pt x="2488" y="587"/>
                  </a:lnTo>
                  <a:lnTo>
                    <a:pt x="2509" y="584"/>
                  </a:lnTo>
                  <a:lnTo>
                    <a:pt x="2533" y="582"/>
                  </a:lnTo>
                  <a:lnTo>
                    <a:pt x="2553" y="584"/>
                  </a:lnTo>
                  <a:lnTo>
                    <a:pt x="2571" y="586"/>
                  </a:lnTo>
                  <a:lnTo>
                    <a:pt x="2579" y="589"/>
                  </a:lnTo>
                  <a:lnTo>
                    <a:pt x="2588" y="591"/>
                  </a:lnTo>
                  <a:lnTo>
                    <a:pt x="2595" y="594"/>
                  </a:lnTo>
                  <a:lnTo>
                    <a:pt x="2603" y="598"/>
                  </a:lnTo>
                  <a:lnTo>
                    <a:pt x="2608" y="602"/>
                  </a:lnTo>
                  <a:lnTo>
                    <a:pt x="2614" y="608"/>
                  </a:lnTo>
                  <a:lnTo>
                    <a:pt x="2618" y="613"/>
                  </a:lnTo>
                  <a:lnTo>
                    <a:pt x="2623" y="619"/>
                  </a:lnTo>
                  <a:lnTo>
                    <a:pt x="2626" y="627"/>
                  </a:lnTo>
                  <a:lnTo>
                    <a:pt x="2629" y="634"/>
                  </a:lnTo>
                  <a:lnTo>
                    <a:pt x="2630" y="642"/>
                  </a:lnTo>
                  <a:lnTo>
                    <a:pt x="2631" y="652"/>
                  </a:lnTo>
                  <a:lnTo>
                    <a:pt x="2631" y="812"/>
                  </a:lnTo>
                  <a:lnTo>
                    <a:pt x="2630" y="816"/>
                  </a:lnTo>
                  <a:lnTo>
                    <a:pt x="2629" y="819"/>
                  </a:lnTo>
                  <a:lnTo>
                    <a:pt x="2626" y="821"/>
                  </a:lnTo>
                  <a:lnTo>
                    <a:pt x="2623" y="821"/>
                  </a:lnTo>
                  <a:close/>
                  <a:moveTo>
                    <a:pt x="2895" y="541"/>
                  </a:moveTo>
                  <a:lnTo>
                    <a:pt x="2883" y="541"/>
                  </a:lnTo>
                  <a:lnTo>
                    <a:pt x="2872" y="544"/>
                  </a:lnTo>
                  <a:lnTo>
                    <a:pt x="2872" y="778"/>
                  </a:lnTo>
                  <a:lnTo>
                    <a:pt x="2883" y="780"/>
                  </a:lnTo>
                  <a:lnTo>
                    <a:pt x="2895" y="780"/>
                  </a:lnTo>
                  <a:lnTo>
                    <a:pt x="2906" y="780"/>
                  </a:lnTo>
                  <a:lnTo>
                    <a:pt x="2915" y="778"/>
                  </a:lnTo>
                  <a:lnTo>
                    <a:pt x="2925" y="776"/>
                  </a:lnTo>
                  <a:lnTo>
                    <a:pt x="2933" y="773"/>
                  </a:lnTo>
                  <a:lnTo>
                    <a:pt x="2940" y="768"/>
                  </a:lnTo>
                  <a:lnTo>
                    <a:pt x="2947" y="763"/>
                  </a:lnTo>
                  <a:lnTo>
                    <a:pt x="2953" y="756"/>
                  </a:lnTo>
                  <a:lnTo>
                    <a:pt x="2958" y="749"/>
                  </a:lnTo>
                  <a:lnTo>
                    <a:pt x="2963" y="741"/>
                  </a:lnTo>
                  <a:lnTo>
                    <a:pt x="2967" y="732"/>
                  </a:lnTo>
                  <a:lnTo>
                    <a:pt x="2970" y="722"/>
                  </a:lnTo>
                  <a:lnTo>
                    <a:pt x="2973" y="712"/>
                  </a:lnTo>
                  <a:lnTo>
                    <a:pt x="2975" y="700"/>
                  </a:lnTo>
                  <a:lnTo>
                    <a:pt x="2976" y="688"/>
                  </a:lnTo>
                  <a:lnTo>
                    <a:pt x="2977" y="675"/>
                  </a:lnTo>
                  <a:lnTo>
                    <a:pt x="2977" y="661"/>
                  </a:lnTo>
                  <a:lnTo>
                    <a:pt x="2977" y="647"/>
                  </a:lnTo>
                  <a:lnTo>
                    <a:pt x="2976" y="634"/>
                  </a:lnTo>
                  <a:lnTo>
                    <a:pt x="2975" y="621"/>
                  </a:lnTo>
                  <a:lnTo>
                    <a:pt x="2973" y="610"/>
                  </a:lnTo>
                  <a:lnTo>
                    <a:pt x="2970" y="599"/>
                  </a:lnTo>
                  <a:lnTo>
                    <a:pt x="2967" y="590"/>
                  </a:lnTo>
                  <a:lnTo>
                    <a:pt x="2963" y="580"/>
                  </a:lnTo>
                  <a:lnTo>
                    <a:pt x="2957" y="573"/>
                  </a:lnTo>
                  <a:lnTo>
                    <a:pt x="2952" y="566"/>
                  </a:lnTo>
                  <a:lnTo>
                    <a:pt x="2947" y="559"/>
                  </a:lnTo>
                  <a:lnTo>
                    <a:pt x="2939" y="554"/>
                  </a:lnTo>
                  <a:lnTo>
                    <a:pt x="2932" y="550"/>
                  </a:lnTo>
                  <a:lnTo>
                    <a:pt x="2924" y="546"/>
                  </a:lnTo>
                  <a:lnTo>
                    <a:pt x="2915" y="544"/>
                  </a:lnTo>
                  <a:lnTo>
                    <a:pt x="2906" y="541"/>
                  </a:lnTo>
                  <a:lnTo>
                    <a:pt x="2895" y="541"/>
                  </a:lnTo>
                  <a:close/>
                  <a:moveTo>
                    <a:pt x="2886" y="826"/>
                  </a:moveTo>
                  <a:lnTo>
                    <a:pt x="2863" y="826"/>
                  </a:lnTo>
                  <a:lnTo>
                    <a:pt x="2842" y="824"/>
                  </a:lnTo>
                  <a:lnTo>
                    <a:pt x="2825" y="820"/>
                  </a:lnTo>
                  <a:lnTo>
                    <a:pt x="2813" y="818"/>
                  </a:lnTo>
                  <a:lnTo>
                    <a:pt x="2809" y="816"/>
                  </a:lnTo>
                  <a:lnTo>
                    <a:pt x="2807" y="814"/>
                  </a:lnTo>
                  <a:lnTo>
                    <a:pt x="2805" y="811"/>
                  </a:lnTo>
                  <a:lnTo>
                    <a:pt x="2805" y="807"/>
                  </a:lnTo>
                  <a:lnTo>
                    <a:pt x="2805" y="519"/>
                  </a:lnTo>
                  <a:lnTo>
                    <a:pt x="2805" y="515"/>
                  </a:lnTo>
                  <a:lnTo>
                    <a:pt x="2807" y="512"/>
                  </a:lnTo>
                  <a:lnTo>
                    <a:pt x="2809" y="509"/>
                  </a:lnTo>
                  <a:lnTo>
                    <a:pt x="2813" y="507"/>
                  </a:lnTo>
                  <a:lnTo>
                    <a:pt x="2824" y="505"/>
                  </a:lnTo>
                  <a:lnTo>
                    <a:pt x="2840" y="502"/>
                  </a:lnTo>
                  <a:lnTo>
                    <a:pt x="2862" y="500"/>
                  </a:lnTo>
                  <a:lnTo>
                    <a:pt x="2886" y="499"/>
                  </a:lnTo>
                  <a:lnTo>
                    <a:pt x="2907" y="500"/>
                  </a:lnTo>
                  <a:lnTo>
                    <a:pt x="2925" y="502"/>
                  </a:lnTo>
                  <a:lnTo>
                    <a:pt x="2943" y="506"/>
                  </a:lnTo>
                  <a:lnTo>
                    <a:pt x="2958" y="511"/>
                  </a:lnTo>
                  <a:lnTo>
                    <a:pt x="2973" y="517"/>
                  </a:lnTo>
                  <a:lnTo>
                    <a:pt x="2987" y="525"/>
                  </a:lnTo>
                  <a:lnTo>
                    <a:pt x="2998" y="534"/>
                  </a:lnTo>
                  <a:lnTo>
                    <a:pt x="3009" y="544"/>
                  </a:lnTo>
                  <a:lnTo>
                    <a:pt x="3018" y="555"/>
                  </a:lnTo>
                  <a:lnTo>
                    <a:pt x="3027" y="568"/>
                  </a:lnTo>
                  <a:lnTo>
                    <a:pt x="3033" y="581"/>
                  </a:lnTo>
                  <a:lnTo>
                    <a:pt x="3038" y="595"/>
                  </a:lnTo>
                  <a:lnTo>
                    <a:pt x="3043" y="611"/>
                  </a:lnTo>
                  <a:lnTo>
                    <a:pt x="3046" y="627"/>
                  </a:lnTo>
                  <a:lnTo>
                    <a:pt x="3048" y="645"/>
                  </a:lnTo>
                  <a:lnTo>
                    <a:pt x="3049" y="662"/>
                  </a:lnTo>
                  <a:lnTo>
                    <a:pt x="3048" y="680"/>
                  </a:lnTo>
                  <a:lnTo>
                    <a:pt x="3046" y="698"/>
                  </a:lnTo>
                  <a:lnTo>
                    <a:pt x="3043" y="715"/>
                  </a:lnTo>
                  <a:lnTo>
                    <a:pt x="3038" y="731"/>
                  </a:lnTo>
                  <a:lnTo>
                    <a:pt x="3033" y="746"/>
                  </a:lnTo>
                  <a:lnTo>
                    <a:pt x="3027" y="758"/>
                  </a:lnTo>
                  <a:lnTo>
                    <a:pt x="3018" y="771"/>
                  </a:lnTo>
                  <a:lnTo>
                    <a:pt x="3009" y="783"/>
                  </a:lnTo>
                  <a:lnTo>
                    <a:pt x="2998" y="792"/>
                  </a:lnTo>
                  <a:lnTo>
                    <a:pt x="2987" y="801"/>
                  </a:lnTo>
                  <a:lnTo>
                    <a:pt x="2973" y="809"/>
                  </a:lnTo>
                  <a:lnTo>
                    <a:pt x="2958" y="815"/>
                  </a:lnTo>
                  <a:lnTo>
                    <a:pt x="2943" y="819"/>
                  </a:lnTo>
                  <a:lnTo>
                    <a:pt x="2925" y="824"/>
                  </a:lnTo>
                  <a:lnTo>
                    <a:pt x="2906" y="826"/>
                  </a:lnTo>
                  <a:lnTo>
                    <a:pt x="2886" y="826"/>
                  </a:lnTo>
                  <a:close/>
                  <a:moveTo>
                    <a:pt x="3182" y="617"/>
                  </a:moveTo>
                  <a:lnTo>
                    <a:pt x="3176" y="618"/>
                  </a:lnTo>
                  <a:lnTo>
                    <a:pt x="3171" y="619"/>
                  </a:lnTo>
                  <a:lnTo>
                    <a:pt x="3167" y="620"/>
                  </a:lnTo>
                  <a:lnTo>
                    <a:pt x="3163" y="624"/>
                  </a:lnTo>
                  <a:lnTo>
                    <a:pt x="3158" y="627"/>
                  </a:lnTo>
                  <a:lnTo>
                    <a:pt x="3155" y="630"/>
                  </a:lnTo>
                  <a:lnTo>
                    <a:pt x="3152" y="634"/>
                  </a:lnTo>
                  <a:lnTo>
                    <a:pt x="3149" y="638"/>
                  </a:lnTo>
                  <a:lnTo>
                    <a:pt x="3145" y="648"/>
                  </a:lnTo>
                  <a:lnTo>
                    <a:pt x="3142" y="658"/>
                  </a:lnTo>
                  <a:lnTo>
                    <a:pt x="3139" y="670"/>
                  </a:lnTo>
                  <a:lnTo>
                    <a:pt x="3138" y="680"/>
                  </a:lnTo>
                  <a:lnTo>
                    <a:pt x="3217" y="667"/>
                  </a:lnTo>
                  <a:lnTo>
                    <a:pt x="3217" y="657"/>
                  </a:lnTo>
                  <a:lnTo>
                    <a:pt x="3215" y="649"/>
                  </a:lnTo>
                  <a:lnTo>
                    <a:pt x="3213" y="640"/>
                  </a:lnTo>
                  <a:lnTo>
                    <a:pt x="3209" y="633"/>
                  </a:lnTo>
                  <a:lnTo>
                    <a:pt x="3205" y="627"/>
                  </a:lnTo>
                  <a:lnTo>
                    <a:pt x="3198" y="621"/>
                  </a:lnTo>
                  <a:lnTo>
                    <a:pt x="3194" y="620"/>
                  </a:lnTo>
                  <a:lnTo>
                    <a:pt x="3190" y="618"/>
                  </a:lnTo>
                  <a:lnTo>
                    <a:pt x="3186" y="618"/>
                  </a:lnTo>
                  <a:lnTo>
                    <a:pt x="3182" y="617"/>
                  </a:lnTo>
                  <a:close/>
                  <a:moveTo>
                    <a:pt x="3189" y="828"/>
                  </a:moveTo>
                  <a:lnTo>
                    <a:pt x="3178" y="828"/>
                  </a:lnTo>
                  <a:lnTo>
                    <a:pt x="3168" y="826"/>
                  </a:lnTo>
                  <a:lnTo>
                    <a:pt x="3157" y="824"/>
                  </a:lnTo>
                  <a:lnTo>
                    <a:pt x="3148" y="820"/>
                  </a:lnTo>
                  <a:lnTo>
                    <a:pt x="3139" y="816"/>
                  </a:lnTo>
                  <a:lnTo>
                    <a:pt x="3131" y="812"/>
                  </a:lnTo>
                  <a:lnTo>
                    <a:pt x="3123" y="806"/>
                  </a:lnTo>
                  <a:lnTo>
                    <a:pt x="3115" y="798"/>
                  </a:lnTo>
                  <a:lnTo>
                    <a:pt x="3109" y="790"/>
                  </a:lnTo>
                  <a:lnTo>
                    <a:pt x="3103" y="781"/>
                  </a:lnTo>
                  <a:lnTo>
                    <a:pt x="3097" y="771"/>
                  </a:lnTo>
                  <a:lnTo>
                    <a:pt x="3093" y="759"/>
                  </a:lnTo>
                  <a:lnTo>
                    <a:pt x="3090" y="748"/>
                  </a:lnTo>
                  <a:lnTo>
                    <a:pt x="3087" y="734"/>
                  </a:lnTo>
                  <a:lnTo>
                    <a:pt x="3086" y="719"/>
                  </a:lnTo>
                  <a:lnTo>
                    <a:pt x="3085" y="704"/>
                  </a:lnTo>
                  <a:lnTo>
                    <a:pt x="3086" y="688"/>
                  </a:lnTo>
                  <a:lnTo>
                    <a:pt x="3087" y="674"/>
                  </a:lnTo>
                  <a:lnTo>
                    <a:pt x="3090" y="661"/>
                  </a:lnTo>
                  <a:lnTo>
                    <a:pt x="3093" y="649"/>
                  </a:lnTo>
                  <a:lnTo>
                    <a:pt x="3097" y="638"/>
                  </a:lnTo>
                  <a:lnTo>
                    <a:pt x="3103" y="628"/>
                  </a:lnTo>
                  <a:lnTo>
                    <a:pt x="3109" y="619"/>
                  </a:lnTo>
                  <a:lnTo>
                    <a:pt x="3116" y="611"/>
                  </a:lnTo>
                  <a:lnTo>
                    <a:pt x="3124" y="605"/>
                  </a:lnTo>
                  <a:lnTo>
                    <a:pt x="3131" y="598"/>
                  </a:lnTo>
                  <a:lnTo>
                    <a:pt x="3139" y="594"/>
                  </a:lnTo>
                  <a:lnTo>
                    <a:pt x="3149" y="590"/>
                  </a:lnTo>
                  <a:lnTo>
                    <a:pt x="3158" y="587"/>
                  </a:lnTo>
                  <a:lnTo>
                    <a:pt x="3168" y="585"/>
                  </a:lnTo>
                  <a:lnTo>
                    <a:pt x="3178" y="582"/>
                  </a:lnTo>
                  <a:lnTo>
                    <a:pt x="3188" y="582"/>
                  </a:lnTo>
                  <a:lnTo>
                    <a:pt x="3198" y="582"/>
                  </a:lnTo>
                  <a:lnTo>
                    <a:pt x="3207" y="585"/>
                  </a:lnTo>
                  <a:lnTo>
                    <a:pt x="3216" y="587"/>
                  </a:lnTo>
                  <a:lnTo>
                    <a:pt x="3225" y="590"/>
                  </a:lnTo>
                  <a:lnTo>
                    <a:pt x="3232" y="594"/>
                  </a:lnTo>
                  <a:lnTo>
                    <a:pt x="3239" y="598"/>
                  </a:lnTo>
                  <a:lnTo>
                    <a:pt x="3247" y="604"/>
                  </a:lnTo>
                  <a:lnTo>
                    <a:pt x="3252" y="610"/>
                  </a:lnTo>
                  <a:lnTo>
                    <a:pt x="3257" y="616"/>
                  </a:lnTo>
                  <a:lnTo>
                    <a:pt x="3263" y="624"/>
                  </a:lnTo>
                  <a:lnTo>
                    <a:pt x="3267" y="631"/>
                  </a:lnTo>
                  <a:lnTo>
                    <a:pt x="3270" y="638"/>
                  </a:lnTo>
                  <a:lnTo>
                    <a:pt x="3273" y="647"/>
                  </a:lnTo>
                  <a:lnTo>
                    <a:pt x="3275" y="656"/>
                  </a:lnTo>
                  <a:lnTo>
                    <a:pt x="3276" y="665"/>
                  </a:lnTo>
                  <a:lnTo>
                    <a:pt x="3276" y="674"/>
                  </a:lnTo>
                  <a:lnTo>
                    <a:pt x="3276" y="678"/>
                  </a:lnTo>
                  <a:lnTo>
                    <a:pt x="3275" y="682"/>
                  </a:lnTo>
                  <a:lnTo>
                    <a:pt x="3274" y="686"/>
                  </a:lnTo>
                  <a:lnTo>
                    <a:pt x="3272" y="688"/>
                  </a:lnTo>
                  <a:lnTo>
                    <a:pt x="3268" y="691"/>
                  </a:lnTo>
                  <a:lnTo>
                    <a:pt x="3261" y="693"/>
                  </a:lnTo>
                  <a:lnTo>
                    <a:pt x="3143" y="713"/>
                  </a:lnTo>
                  <a:lnTo>
                    <a:pt x="3145" y="726"/>
                  </a:lnTo>
                  <a:lnTo>
                    <a:pt x="3148" y="737"/>
                  </a:lnTo>
                  <a:lnTo>
                    <a:pt x="3153" y="748"/>
                  </a:lnTo>
                  <a:lnTo>
                    <a:pt x="3159" y="757"/>
                  </a:lnTo>
                  <a:lnTo>
                    <a:pt x="3164" y="761"/>
                  </a:lnTo>
                  <a:lnTo>
                    <a:pt x="3168" y="766"/>
                  </a:lnTo>
                  <a:lnTo>
                    <a:pt x="3172" y="769"/>
                  </a:lnTo>
                  <a:lnTo>
                    <a:pt x="3177" y="771"/>
                  </a:lnTo>
                  <a:lnTo>
                    <a:pt x="3183" y="773"/>
                  </a:lnTo>
                  <a:lnTo>
                    <a:pt x="3188" y="775"/>
                  </a:lnTo>
                  <a:lnTo>
                    <a:pt x="3194" y="776"/>
                  </a:lnTo>
                  <a:lnTo>
                    <a:pt x="3202" y="776"/>
                  </a:lnTo>
                  <a:lnTo>
                    <a:pt x="3210" y="775"/>
                  </a:lnTo>
                  <a:lnTo>
                    <a:pt x="3218" y="773"/>
                  </a:lnTo>
                  <a:lnTo>
                    <a:pt x="3226" y="770"/>
                  </a:lnTo>
                  <a:lnTo>
                    <a:pt x="3232" y="766"/>
                  </a:lnTo>
                  <a:lnTo>
                    <a:pt x="3238" y="760"/>
                  </a:lnTo>
                  <a:lnTo>
                    <a:pt x="3244" y="756"/>
                  </a:lnTo>
                  <a:lnTo>
                    <a:pt x="3248" y="750"/>
                  </a:lnTo>
                  <a:lnTo>
                    <a:pt x="3252" y="746"/>
                  </a:lnTo>
                  <a:lnTo>
                    <a:pt x="3254" y="742"/>
                  </a:lnTo>
                  <a:lnTo>
                    <a:pt x="3257" y="739"/>
                  </a:lnTo>
                  <a:lnTo>
                    <a:pt x="3261" y="738"/>
                  </a:lnTo>
                  <a:lnTo>
                    <a:pt x="3265" y="737"/>
                  </a:lnTo>
                  <a:lnTo>
                    <a:pt x="3268" y="737"/>
                  </a:lnTo>
                  <a:lnTo>
                    <a:pt x="3270" y="738"/>
                  </a:lnTo>
                  <a:lnTo>
                    <a:pt x="3272" y="739"/>
                  </a:lnTo>
                  <a:lnTo>
                    <a:pt x="3274" y="741"/>
                  </a:lnTo>
                  <a:lnTo>
                    <a:pt x="3276" y="746"/>
                  </a:lnTo>
                  <a:lnTo>
                    <a:pt x="3277" y="752"/>
                  </a:lnTo>
                  <a:lnTo>
                    <a:pt x="3277" y="758"/>
                  </a:lnTo>
                  <a:lnTo>
                    <a:pt x="3275" y="765"/>
                  </a:lnTo>
                  <a:lnTo>
                    <a:pt x="3273" y="771"/>
                  </a:lnTo>
                  <a:lnTo>
                    <a:pt x="3271" y="777"/>
                  </a:lnTo>
                  <a:lnTo>
                    <a:pt x="3267" y="785"/>
                  </a:lnTo>
                  <a:lnTo>
                    <a:pt x="3263" y="790"/>
                  </a:lnTo>
                  <a:lnTo>
                    <a:pt x="3258" y="796"/>
                  </a:lnTo>
                  <a:lnTo>
                    <a:pt x="3253" y="803"/>
                  </a:lnTo>
                  <a:lnTo>
                    <a:pt x="3247" y="808"/>
                  </a:lnTo>
                  <a:lnTo>
                    <a:pt x="3239" y="813"/>
                  </a:lnTo>
                  <a:lnTo>
                    <a:pt x="3232" y="817"/>
                  </a:lnTo>
                  <a:lnTo>
                    <a:pt x="3225" y="820"/>
                  </a:lnTo>
                  <a:lnTo>
                    <a:pt x="3216" y="824"/>
                  </a:lnTo>
                  <a:lnTo>
                    <a:pt x="3208" y="826"/>
                  </a:lnTo>
                  <a:lnTo>
                    <a:pt x="3198" y="828"/>
                  </a:lnTo>
                  <a:lnTo>
                    <a:pt x="3189" y="828"/>
                  </a:lnTo>
                  <a:close/>
                  <a:moveTo>
                    <a:pt x="3493" y="812"/>
                  </a:moveTo>
                  <a:lnTo>
                    <a:pt x="3488" y="815"/>
                  </a:lnTo>
                  <a:lnTo>
                    <a:pt x="3481" y="818"/>
                  </a:lnTo>
                  <a:lnTo>
                    <a:pt x="3472" y="820"/>
                  </a:lnTo>
                  <a:lnTo>
                    <a:pt x="3463" y="824"/>
                  </a:lnTo>
                  <a:lnTo>
                    <a:pt x="3452" y="825"/>
                  </a:lnTo>
                  <a:lnTo>
                    <a:pt x="3440" y="827"/>
                  </a:lnTo>
                  <a:lnTo>
                    <a:pt x="3427" y="828"/>
                  </a:lnTo>
                  <a:lnTo>
                    <a:pt x="3414" y="828"/>
                  </a:lnTo>
                  <a:lnTo>
                    <a:pt x="3401" y="828"/>
                  </a:lnTo>
                  <a:lnTo>
                    <a:pt x="3386" y="826"/>
                  </a:lnTo>
                  <a:lnTo>
                    <a:pt x="3378" y="825"/>
                  </a:lnTo>
                  <a:lnTo>
                    <a:pt x="3370" y="823"/>
                  </a:lnTo>
                  <a:lnTo>
                    <a:pt x="3363" y="820"/>
                  </a:lnTo>
                  <a:lnTo>
                    <a:pt x="3355" y="816"/>
                  </a:lnTo>
                  <a:lnTo>
                    <a:pt x="3348" y="813"/>
                  </a:lnTo>
                  <a:lnTo>
                    <a:pt x="3341" y="808"/>
                  </a:lnTo>
                  <a:lnTo>
                    <a:pt x="3335" y="801"/>
                  </a:lnTo>
                  <a:lnTo>
                    <a:pt x="3330" y="795"/>
                  </a:lnTo>
                  <a:lnTo>
                    <a:pt x="3326" y="787"/>
                  </a:lnTo>
                  <a:lnTo>
                    <a:pt x="3322" y="778"/>
                  </a:lnTo>
                  <a:lnTo>
                    <a:pt x="3321" y="768"/>
                  </a:lnTo>
                  <a:lnTo>
                    <a:pt x="3319" y="756"/>
                  </a:lnTo>
                  <a:lnTo>
                    <a:pt x="3319" y="598"/>
                  </a:lnTo>
                  <a:lnTo>
                    <a:pt x="3319" y="594"/>
                  </a:lnTo>
                  <a:lnTo>
                    <a:pt x="3322" y="591"/>
                  </a:lnTo>
                  <a:lnTo>
                    <a:pt x="3324" y="589"/>
                  </a:lnTo>
                  <a:lnTo>
                    <a:pt x="3328" y="589"/>
                  </a:lnTo>
                  <a:lnTo>
                    <a:pt x="3373" y="589"/>
                  </a:lnTo>
                  <a:lnTo>
                    <a:pt x="3377" y="589"/>
                  </a:lnTo>
                  <a:lnTo>
                    <a:pt x="3381" y="591"/>
                  </a:lnTo>
                  <a:lnTo>
                    <a:pt x="3382" y="594"/>
                  </a:lnTo>
                  <a:lnTo>
                    <a:pt x="3383" y="598"/>
                  </a:lnTo>
                  <a:lnTo>
                    <a:pt x="3383" y="755"/>
                  </a:lnTo>
                  <a:lnTo>
                    <a:pt x="3383" y="763"/>
                  </a:lnTo>
                  <a:lnTo>
                    <a:pt x="3385" y="769"/>
                  </a:lnTo>
                  <a:lnTo>
                    <a:pt x="3387" y="775"/>
                  </a:lnTo>
                  <a:lnTo>
                    <a:pt x="3391" y="779"/>
                  </a:lnTo>
                  <a:lnTo>
                    <a:pt x="3395" y="784"/>
                  </a:lnTo>
                  <a:lnTo>
                    <a:pt x="3401" y="786"/>
                  </a:lnTo>
                  <a:lnTo>
                    <a:pt x="3407" y="787"/>
                  </a:lnTo>
                  <a:lnTo>
                    <a:pt x="3414" y="788"/>
                  </a:lnTo>
                  <a:lnTo>
                    <a:pt x="3423" y="788"/>
                  </a:lnTo>
                  <a:lnTo>
                    <a:pt x="3430" y="786"/>
                  </a:lnTo>
                  <a:lnTo>
                    <a:pt x="3435" y="784"/>
                  </a:lnTo>
                  <a:lnTo>
                    <a:pt x="3440" y="780"/>
                  </a:lnTo>
                  <a:lnTo>
                    <a:pt x="3443" y="777"/>
                  </a:lnTo>
                  <a:lnTo>
                    <a:pt x="3445" y="773"/>
                  </a:lnTo>
                  <a:lnTo>
                    <a:pt x="3446" y="768"/>
                  </a:lnTo>
                  <a:lnTo>
                    <a:pt x="3446" y="763"/>
                  </a:lnTo>
                  <a:lnTo>
                    <a:pt x="3446" y="598"/>
                  </a:lnTo>
                  <a:lnTo>
                    <a:pt x="3447" y="594"/>
                  </a:lnTo>
                  <a:lnTo>
                    <a:pt x="3448" y="591"/>
                  </a:lnTo>
                  <a:lnTo>
                    <a:pt x="3451" y="589"/>
                  </a:lnTo>
                  <a:lnTo>
                    <a:pt x="3455" y="589"/>
                  </a:lnTo>
                  <a:lnTo>
                    <a:pt x="3501" y="589"/>
                  </a:lnTo>
                  <a:lnTo>
                    <a:pt x="3505" y="589"/>
                  </a:lnTo>
                  <a:lnTo>
                    <a:pt x="3507" y="591"/>
                  </a:lnTo>
                  <a:lnTo>
                    <a:pt x="3509" y="594"/>
                  </a:lnTo>
                  <a:lnTo>
                    <a:pt x="3509" y="598"/>
                  </a:lnTo>
                  <a:lnTo>
                    <a:pt x="3509" y="779"/>
                  </a:lnTo>
                  <a:lnTo>
                    <a:pt x="3509" y="785"/>
                  </a:lnTo>
                  <a:lnTo>
                    <a:pt x="3508" y="791"/>
                  </a:lnTo>
                  <a:lnTo>
                    <a:pt x="3507" y="795"/>
                  </a:lnTo>
                  <a:lnTo>
                    <a:pt x="3505" y="799"/>
                  </a:lnTo>
                  <a:lnTo>
                    <a:pt x="3503" y="804"/>
                  </a:lnTo>
                  <a:lnTo>
                    <a:pt x="3501" y="807"/>
                  </a:lnTo>
                  <a:lnTo>
                    <a:pt x="3496" y="810"/>
                  </a:lnTo>
                  <a:lnTo>
                    <a:pt x="3493" y="812"/>
                  </a:lnTo>
                  <a:close/>
                  <a:moveTo>
                    <a:pt x="3637" y="828"/>
                  </a:moveTo>
                  <a:lnTo>
                    <a:pt x="3628" y="828"/>
                  </a:lnTo>
                  <a:lnTo>
                    <a:pt x="3617" y="826"/>
                  </a:lnTo>
                  <a:lnTo>
                    <a:pt x="3612" y="824"/>
                  </a:lnTo>
                  <a:lnTo>
                    <a:pt x="3607" y="821"/>
                  </a:lnTo>
                  <a:lnTo>
                    <a:pt x="3602" y="819"/>
                  </a:lnTo>
                  <a:lnTo>
                    <a:pt x="3596" y="816"/>
                  </a:lnTo>
                  <a:lnTo>
                    <a:pt x="3592" y="812"/>
                  </a:lnTo>
                  <a:lnTo>
                    <a:pt x="3588" y="807"/>
                  </a:lnTo>
                  <a:lnTo>
                    <a:pt x="3584" y="801"/>
                  </a:lnTo>
                  <a:lnTo>
                    <a:pt x="3581" y="795"/>
                  </a:lnTo>
                  <a:lnTo>
                    <a:pt x="3578" y="788"/>
                  </a:lnTo>
                  <a:lnTo>
                    <a:pt x="3576" y="779"/>
                  </a:lnTo>
                  <a:lnTo>
                    <a:pt x="3574" y="770"/>
                  </a:lnTo>
                  <a:lnTo>
                    <a:pt x="3574" y="759"/>
                  </a:lnTo>
                  <a:lnTo>
                    <a:pt x="3574" y="625"/>
                  </a:lnTo>
                  <a:lnTo>
                    <a:pt x="3553" y="625"/>
                  </a:lnTo>
                  <a:lnTo>
                    <a:pt x="3549" y="624"/>
                  </a:lnTo>
                  <a:lnTo>
                    <a:pt x="3547" y="622"/>
                  </a:lnTo>
                  <a:lnTo>
                    <a:pt x="3545" y="619"/>
                  </a:lnTo>
                  <a:lnTo>
                    <a:pt x="3545" y="615"/>
                  </a:lnTo>
                  <a:lnTo>
                    <a:pt x="3545" y="598"/>
                  </a:lnTo>
                  <a:lnTo>
                    <a:pt x="3545" y="594"/>
                  </a:lnTo>
                  <a:lnTo>
                    <a:pt x="3547" y="591"/>
                  </a:lnTo>
                  <a:lnTo>
                    <a:pt x="3549" y="589"/>
                  </a:lnTo>
                  <a:lnTo>
                    <a:pt x="3553" y="589"/>
                  </a:lnTo>
                  <a:lnTo>
                    <a:pt x="3574" y="589"/>
                  </a:lnTo>
                  <a:lnTo>
                    <a:pt x="3574" y="558"/>
                  </a:lnTo>
                  <a:lnTo>
                    <a:pt x="3574" y="554"/>
                  </a:lnTo>
                  <a:lnTo>
                    <a:pt x="3575" y="550"/>
                  </a:lnTo>
                  <a:lnTo>
                    <a:pt x="3577" y="548"/>
                  </a:lnTo>
                  <a:lnTo>
                    <a:pt x="3581" y="546"/>
                  </a:lnTo>
                  <a:lnTo>
                    <a:pt x="3622" y="526"/>
                  </a:lnTo>
                  <a:lnTo>
                    <a:pt x="3625" y="525"/>
                  </a:lnTo>
                  <a:lnTo>
                    <a:pt x="3628" y="524"/>
                  </a:lnTo>
                  <a:lnTo>
                    <a:pt x="3632" y="525"/>
                  </a:lnTo>
                  <a:lnTo>
                    <a:pt x="3634" y="527"/>
                  </a:lnTo>
                  <a:lnTo>
                    <a:pt x="3636" y="529"/>
                  </a:lnTo>
                  <a:lnTo>
                    <a:pt x="3637" y="533"/>
                  </a:lnTo>
                  <a:lnTo>
                    <a:pt x="3637" y="589"/>
                  </a:lnTo>
                  <a:lnTo>
                    <a:pt x="3670" y="589"/>
                  </a:lnTo>
                  <a:lnTo>
                    <a:pt x="3674" y="589"/>
                  </a:lnTo>
                  <a:lnTo>
                    <a:pt x="3676" y="591"/>
                  </a:lnTo>
                  <a:lnTo>
                    <a:pt x="3679" y="594"/>
                  </a:lnTo>
                  <a:lnTo>
                    <a:pt x="3679" y="598"/>
                  </a:lnTo>
                  <a:lnTo>
                    <a:pt x="3679" y="615"/>
                  </a:lnTo>
                  <a:lnTo>
                    <a:pt x="3679" y="619"/>
                  </a:lnTo>
                  <a:lnTo>
                    <a:pt x="3676" y="622"/>
                  </a:lnTo>
                  <a:lnTo>
                    <a:pt x="3674" y="624"/>
                  </a:lnTo>
                  <a:lnTo>
                    <a:pt x="3670" y="625"/>
                  </a:lnTo>
                  <a:lnTo>
                    <a:pt x="3637" y="625"/>
                  </a:lnTo>
                  <a:lnTo>
                    <a:pt x="3637" y="761"/>
                  </a:lnTo>
                  <a:lnTo>
                    <a:pt x="3637" y="770"/>
                  </a:lnTo>
                  <a:lnTo>
                    <a:pt x="3640" y="777"/>
                  </a:lnTo>
                  <a:lnTo>
                    <a:pt x="3642" y="784"/>
                  </a:lnTo>
                  <a:lnTo>
                    <a:pt x="3645" y="788"/>
                  </a:lnTo>
                  <a:lnTo>
                    <a:pt x="3648" y="790"/>
                  </a:lnTo>
                  <a:lnTo>
                    <a:pt x="3652" y="792"/>
                  </a:lnTo>
                  <a:lnTo>
                    <a:pt x="3657" y="793"/>
                  </a:lnTo>
                  <a:lnTo>
                    <a:pt x="3662" y="794"/>
                  </a:lnTo>
                  <a:lnTo>
                    <a:pt x="3667" y="793"/>
                  </a:lnTo>
                  <a:lnTo>
                    <a:pt x="3670" y="793"/>
                  </a:lnTo>
                  <a:lnTo>
                    <a:pt x="3675" y="794"/>
                  </a:lnTo>
                  <a:lnTo>
                    <a:pt x="3680" y="796"/>
                  </a:lnTo>
                  <a:lnTo>
                    <a:pt x="3682" y="800"/>
                  </a:lnTo>
                  <a:lnTo>
                    <a:pt x="3683" y="805"/>
                  </a:lnTo>
                  <a:lnTo>
                    <a:pt x="3682" y="810"/>
                  </a:lnTo>
                  <a:lnTo>
                    <a:pt x="3679" y="814"/>
                  </a:lnTo>
                  <a:lnTo>
                    <a:pt x="3675" y="818"/>
                  </a:lnTo>
                  <a:lnTo>
                    <a:pt x="3670" y="821"/>
                  </a:lnTo>
                  <a:lnTo>
                    <a:pt x="3663" y="825"/>
                  </a:lnTo>
                  <a:lnTo>
                    <a:pt x="3655" y="826"/>
                  </a:lnTo>
                  <a:lnTo>
                    <a:pt x="3647" y="828"/>
                  </a:lnTo>
                  <a:lnTo>
                    <a:pt x="3637" y="828"/>
                  </a:lnTo>
                  <a:close/>
                  <a:moveTo>
                    <a:pt x="3797" y="828"/>
                  </a:moveTo>
                  <a:lnTo>
                    <a:pt x="3786" y="828"/>
                  </a:lnTo>
                  <a:lnTo>
                    <a:pt x="3775" y="827"/>
                  </a:lnTo>
                  <a:lnTo>
                    <a:pt x="3766" y="825"/>
                  </a:lnTo>
                  <a:lnTo>
                    <a:pt x="3757" y="823"/>
                  </a:lnTo>
                  <a:lnTo>
                    <a:pt x="3749" y="819"/>
                  </a:lnTo>
                  <a:lnTo>
                    <a:pt x="3743" y="815"/>
                  </a:lnTo>
                  <a:lnTo>
                    <a:pt x="3735" y="812"/>
                  </a:lnTo>
                  <a:lnTo>
                    <a:pt x="3730" y="808"/>
                  </a:lnTo>
                  <a:lnTo>
                    <a:pt x="3725" y="803"/>
                  </a:lnTo>
                  <a:lnTo>
                    <a:pt x="3721" y="798"/>
                  </a:lnTo>
                  <a:lnTo>
                    <a:pt x="3716" y="793"/>
                  </a:lnTo>
                  <a:lnTo>
                    <a:pt x="3713" y="789"/>
                  </a:lnTo>
                  <a:lnTo>
                    <a:pt x="3711" y="784"/>
                  </a:lnTo>
                  <a:lnTo>
                    <a:pt x="3710" y="778"/>
                  </a:lnTo>
                  <a:lnTo>
                    <a:pt x="3709" y="774"/>
                  </a:lnTo>
                  <a:lnTo>
                    <a:pt x="3709" y="770"/>
                  </a:lnTo>
                  <a:lnTo>
                    <a:pt x="3709" y="764"/>
                  </a:lnTo>
                  <a:lnTo>
                    <a:pt x="3710" y="758"/>
                  </a:lnTo>
                  <a:lnTo>
                    <a:pt x="3712" y="754"/>
                  </a:lnTo>
                  <a:lnTo>
                    <a:pt x="3715" y="751"/>
                  </a:lnTo>
                  <a:lnTo>
                    <a:pt x="3720" y="748"/>
                  </a:lnTo>
                  <a:lnTo>
                    <a:pt x="3724" y="746"/>
                  </a:lnTo>
                  <a:lnTo>
                    <a:pt x="3729" y="745"/>
                  </a:lnTo>
                  <a:lnTo>
                    <a:pt x="3734" y="744"/>
                  </a:lnTo>
                  <a:lnTo>
                    <a:pt x="3739" y="745"/>
                  </a:lnTo>
                  <a:lnTo>
                    <a:pt x="3744" y="746"/>
                  </a:lnTo>
                  <a:lnTo>
                    <a:pt x="3748" y="747"/>
                  </a:lnTo>
                  <a:lnTo>
                    <a:pt x="3751" y="749"/>
                  </a:lnTo>
                  <a:lnTo>
                    <a:pt x="3755" y="751"/>
                  </a:lnTo>
                  <a:lnTo>
                    <a:pt x="3759" y="754"/>
                  </a:lnTo>
                  <a:lnTo>
                    <a:pt x="3761" y="758"/>
                  </a:lnTo>
                  <a:lnTo>
                    <a:pt x="3763" y="761"/>
                  </a:lnTo>
                  <a:lnTo>
                    <a:pt x="3765" y="768"/>
                  </a:lnTo>
                  <a:lnTo>
                    <a:pt x="3768" y="773"/>
                  </a:lnTo>
                  <a:lnTo>
                    <a:pt x="3771" y="778"/>
                  </a:lnTo>
                  <a:lnTo>
                    <a:pt x="3775" y="783"/>
                  </a:lnTo>
                  <a:lnTo>
                    <a:pt x="3780" y="786"/>
                  </a:lnTo>
                  <a:lnTo>
                    <a:pt x="3784" y="789"/>
                  </a:lnTo>
                  <a:lnTo>
                    <a:pt x="3790" y="791"/>
                  </a:lnTo>
                  <a:lnTo>
                    <a:pt x="3796" y="791"/>
                  </a:lnTo>
                  <a:lnTo>
                    <a:pt x="3802" y="791"/>
                  </a:lnTo>
                  <a:lnTo>
                    <a:pt x="3807" y="790"/>
                  </a:lnTo>
                  <a:lnTo>
                    <a:pt x="3811" y="787"/>
                  </a:lnTo>
                  <a:lnTo>
                    <a:pt x="3815" y="784"/>
                  </a:lnTo>
                  <a:lnTo>
                    <a:pt x="3819" y="779"/>
                  </a:lnTo>
                  <a:lnTo>
                    <a:pt x="3822" y="775"/>
                  </a:lnTo>
                  <a:lnTo>
                    <a:pt x="3823" y="770"/>
                  </a:lnTo>
                  <a:lnTo>
                    <a:pt x="3824" y="764"/>
                  </a:lnTo>
                  <a:lnTo>
                    <a:pt x="3823" y="759"/>
                  </a:lnTo>
                  <a:lnTo>
                    <a:pt x="3822" y="755"/>
                  </a:lnTo>
                  <a:lnTo>
                    <a:pt x="3821" y="751"/>
                  </a:lnTo>
                  <a:lnTo>
                    <a:pt x="3819" y="747"/>
                  </a:lnTo>
                  <a:lnTo>
                    <a:pt x="3813" y="740"/>
                  </a:lnTo>
                  <a:lnTo>
                    <a:pt x="3806" y="735"/>
                  </a:lnTo>
                  <a:lnTo>
                    <a:pt x="3788" y="726"/>
                  </a:lnTo>
                  <a:lnTo>
                    <a:pt x="3768" y="716"/>
                  </a:lnTo>
                  <a:lnTo>
                    <a:pt x="3757" y="711"/>
                  </a:lnTo>
                  <a:lnTo>
                    <a:pt x="3748" y="706"/>
                  </a:lnTo>
                  <a:lnTo>
                    <a:pt x="3739" y="699"/>
                  </a:lnTo>
                  <a:lnTo>
                    <a:pt x="3730" y="693"/>
                  </a:lnTo>
                  <a:lnTo>
                    <a:pt x="3726" y="689"/>
                  </a:lnTo>
                  <a:lnTo>
                    <a:pt x="3723" y="685"/>
                  </a:lnTo>
                  <a:lnTo>
                    <a:pt x="3720" y="679"/>
                  </a:lnTo>
                  <a:lnTo>
                    <a:pt x="3717" y="675"/>
                  </a:lnTo>
                  <a:lnTo>
                    <a:pt x="3715" y="670"/>
                  </a:lnTo>
                  <a:lnTo>
                    <a:pt x="3714" y="664"/>
                  </a:lnTo>
                  <a:lnTo>
                    <a:pt x="3713" y="657"/>
                  </a:lnTo>
                  <a:lnTo>
                    <a:pt x="3713" y="651"/>
                  </a:lnTo>
                  <a:lnTo>
                    <a:pt x="3713" y="642"/>
                  </a:lnTo>
                  <a:lnTo>
                    <a:pt x="3714" y="635"/>
                  </a:lnTo>
                  <a:lnTo>
                    <a:pt x="3716" y="628"/>
                  </a:lnTo>
                  <a:lnTo>
                    <a:pt x="3720" y="621"/>
                  </a:lnTo>
                  <a:lnTo>
                    <a:pt x="3723" y="615"/>
                  </a:lnTo>
                  <a:lnTo>
                    <a:pt x="3727" y="610"/>
                  </a:lnTo>
                  <a:lnTo>
                    <a:pt x="3731" y="605"/>
                  </a:lnTo>
                  <a:lnTo>
                    <a:pt x="3736" y="600"/>
                  </a:lnTo>
                  <a:lnTo>
                    <a:pt x="3743" y="596"/>
                  </a:lnTo>
                  <a:lnTo>
                    <a:pt x="3749" y="592"/>
                  </a:lnTo>
                  <a:lnTo>
                    <a:pt x="3755" y="589"/>
                  </a:lnTo>
                  <a:lnTo>
                    <a:pt x="3763" y="587"/>
                  </a:lnTo>
                  <a:lnTo>
                    <a:pt x="3771" y="585"/>
                  </a:lnTo>
                  <a:lnTo>
                    <a:pt x="3780" y="584"/>
                  </a:lnTo>
                  <a:lnTo>
                    <a:pt x="3788" y="582"/>
                  </a:lnTo>
                  <a:lnTo>
                    <a:pt x="3797" y="582"/>
                  </a:lnTo>
                  <a:lnTo>
                    <a:pt x="3807" y="582"/>
                  </a:lnTo>
                  <a:lnTo>
                    <a:pt x="3816" y="584"/>
                  </a:lnTo>
                  <a:lnTo>
                    <a:pt x="3825" y="586"/>
                  </a:lnTo>
                  <a:lnTo>
                    <a:pt x="3833" y="588"/>
                  </a:lnTo>
                  <a:lnTo>
                    <a:pt x="3840" y="590"/>
                  </a:lnTo>
                  <a:lnTo>
                    <a:pt x="3847" y="593"/>
                  </a:lnTo>
                  <a:lnTo>
                    <a:pt x="3852" y="596"/>
                  </a:lnTo>
                  <a:lnTo>
                    <a:pt x="3857" y="599"/>
                  </a:lnTo>
                  <a:lnTo>
                    <a:pt x="3863" y="604"/>
                  </a:lnTo>
                  <a:lnTo>
                    <a:pt x="3866" y="608"/>
                  </a:lnTo>
                  <a:lnTo>
                    <a:pt x="3869" y="612"/>
                  </a:lnTo>
                  <a:lnTo>
                    <a:pt x="3872" y="616"/>
                  </a:lnTo>
                  <a:lnTo>
                    <a:pt x="3874" y="620"/>
                  </a:lnTo>
                  <a:lnTo>
                    <a:pt x="3875" y="625"/>
                  </a:lnTo>
                  <a:lnTo>
                    <a:pt x="3876" y="629"/>
                  </a:lnTo>
                  <a:lnTo>
                    <a:pt x="3877" y="633"/>
                  </a:lnTo>
                  <a:lnTo>
                    <a:pt x="3876" y="639"/>
                  </a:lnTo>
                  <a:lnTo>
                    <a:pt x="3875" y="644"/>
                  </a:lnTo>
                  <a:lnTo>
                    <a:pt x="3873" y="648"/>
                  </a:lnTo>
                  <a:lnTo>
                    <a:pt x="3870" y="651"/>
                  </a:lnTo>
                  <a:lnTo>
                    <a:pt x="3867" y="654"/>
                  </a:lnTo>
                  <a:lnTo>
                    <a:pt x="3863" y="655"/>
                  </a:lnTo>
                  <a:lnTo>
                    <a:pt x="3859" y="656"/>
                  </a:lnTo>
                  <a:lnTo>
                    <a:pt x="3853" y="657"/>
                  </a:lnTo>
                  <a:lnTo>
                    <a:pt x="3849" y="656"/>
                  </a:lnTo>
                  <a:lnTo>
                    <a:pt x="3845" y="655"/>
                  </a:lnTo>
                  <a:lnTo>
                    <a:pt x="3841" y="654"/>
                  </a:lnTo>
                  <a:lnTo>
                    <a:pt x="3837" y="652"/>
                  </a:lnTo>
                  <a:lnTo>
                    <a:pt x="3834" y="650"/>
                  </a:lnTo>
                  <a:lnTo>
                    <a:pt x="3831" y="647"/>
                  </a:lnTo>
                  <a:lnTo>
                    <a:pt x="3829" y="644"/>
                  </a:lnTo>
                  <a:lnTo>
                    <a:pt x="3827" y="639"/>
                  </a:lnTo>
                  <a:lnTo>
                    <a:pt x="3822" y="630"/>
                  </a:lnTo>
                  <a:lnTo>
                    <a:pt x="3815" y="621"/>
                  </a:lnTo>
                  <a:lnTo>
                    <a:pt x="3812" y="618"/>
                  </a:lnTo>
                  <a:lnTo>
                    <a:pt x="3808" y="616"/>
                  </a:lnTo>
                  <a:lnTo>
                    <a:pt x="3803" y="614"/>
                  </a:lnTo>
                  <a:lnTo>
                    <a:pt x="3796" y="614"/>
                  </a:lnTo>
                  <a:lnTo>
                    <a:pt x="3791" y="614"/>
                  </a:lnTo>
                  <a:lnTo>
                    <a:pt x="3786" y="615"/>
                  </a:lnTo>
                  <a:lnTo>
                    <a:pt x="3782" y="617"/>
                  </a:lnTo>
                  <a:lnTo>
                    <a:pt x="3777" y="620"/>
                  </a:lnTo>
                  <a:lnTo>
                    <a:pt x="3774" y="625"/>
                  </a:lnTo>
                  <a:lnTo>
                    <a:pt x="3772" y="629"/>
                  </a:lnTo>
                  <a:lnTo>
                    <a:pt x="3771" y="634"/>
                  </a:lnTo>
                  <a:lnTo>
                    <a:pt x="3771" y="640"/>
                  </a:lnTo>
                  <a:lnTo>
                    <a:pt x="3771" y="645"/>
                  </a:lnTo>
                  <a:lnTo>
                    <a:pt x="3772" y="649"/>
                  </a:lnTo>
                  <a:lnTo>
                    <a:pt x="3773" y="653"/>
                  </a:lnTo>
                  <a:lnTo>
                    <a:pt x="3775" y="656"/>
                  </a:lnTo>
                  <a:lnTo>
                    <a:pt x="3781" y="662"/>
                  </a:lnTo>
                  <a:lnTo>
                    <a:pt x="3788" y="668"/>
                  </a:lnTo>
                  <a:lnTo>
                    <a:pt x="3806" y="677"/>
                  </a:lnTo>
                  <a:lnTo>
                    <a:pt x="3827" y="686"/>
                  </a:lnTo>
                  <a:lnTo>
                    <a:pt x="3837" y="691"/>
                  </a:lnTo>
                  <a:lnTo>
                    <a:pt x="3848" y="696"/>
                  </a:lnTo>
                  <a:lnTo>
                    <a:pt x="3857" y="702"/>
                  </a:lnTo>
                  <a:lnTo>
                    <a:pt x="3866" y="710"/>
                  </a:lnTo>
                  <a:lnTo>
                    <a:pt x="3869" y="714"/>
                  </a:lnTo>
                  <a:lnTo>
                    <a:pt x="3873" y="718"/>
                  </a:lnTo>
                  <a:lnTo>
                    <a:pt x="3876" y="724"/>
                  </a:lnTo>
                  <a:lnTo>
                    <a:pt x="3879" y="729"/>
                  </a:lnTo>
                  <a:lnTo>
                    <a:pt x="3881" y="735"/>
                  </a:lnTo>
                  <a:lnTo>
                    <a:pt x="3882" y="740"/>
                  </a:lnTo>
                  <a:lnTo>
                    <a:pt x="3883" y="748"/>
                  </a:lnTo>
                  <a:lnTo>
                    <a:pt x="3884" y="755"/>
                  </a:lnTo>
                  <a:lnTo>
                    <a:pt x="3883" y="763"/>
                  </a:lnTo>
                  <a:lnTo>
                    <a:pt x="3882" y="770"/>
                  </a:lnTo>
                  <a:lnTo>
                    <a:pt x="3880" y="777"/>
                  </a:lnTo>
                  <a:lnTo>
                    <a:pt x="3877" y="785"/>
                  </a:lnTo>
                  <a:lnTo>
                    <a:pt x="3874" y="791"/>
                  </a:lnTo>
                  <a:lnTo>
                    <a:pt x="3870" y="797"/>
                  </a:lnTo>
                  <a:lnTo>
                    <a:pt x="3866" y="803"/>
                  </a:lnTo>
                  <a:lnTo>
                    <a:pt x="3861" y="808"/>
                  </a:lnTo>
                  <a:lnTo>
                    <a:pt x="3854" y="812"/>
                  </a:lnTo>
                  <a:lnTo>
                    <a:pt x="3848" y="816"/>
                  </a:lnTo>
                  <a:lnTo>
                    <a:pt x="3841" y="819"/>
                  </a:lnTo>
                  <a:lnTo>
                    <a:pt x="3833" y="823"/>
                  </a:lnTo>
                  <a:lnTo>
                    <a:pt x="3825" y="825"/>
                  </a:lnTo>
                  <a:lnTo>
                    <a:pt x="3816" y="827"/>
                  </a:lnTo>
                  <a:lnTo>
                    <a:pt x="3807" y="828"/>
                  </a:lnTo>
                  <a:lnTo>
                    <a:pt x="3797" y="828"/>
                  </a:lnTo>
                  <a:close/>
                  <a:moveTo>
                    <a:pt x="4015" y="828"/>
                  </a:moveTo>
                  <a:lnTo>
                    <a:pt x="4006" y="828"/>
                  </a:lnTo>
                  <a:lnTo>
                    <a:pt x="3996" y="826"/>
                  </a:lnTo>
                  <a:lnTo>
                    <a:pt x="3987" y="824"/>
                  </a:lnTo>
                  <a:lnTo>
                    <a:pt x="3978" y="820"/>
                  </a:lnTo>
                  <a:lnTo>
                    <a:pt x="3969" y="816"/>
                  </a:lnTo>
                  <a:lnTo>
                    <a:pt x="3961" y="811"/>
                  </a:lnTo>
                  <a:lnTo>
                    <a:pt x="3953" y="805"/>
                  </a:lnTo>
                  <a:lnTo>
                    <a:pt x="3946" y="798"/>
                  </a:lnTo>
                  <a:lnTo>
                    <a:pt x="3940" y="790"/>
                  </a:lnTo>
                  <a:lnTo>
                    <a:pt x="3933" y="780"/>
                  </a:lnTo>
                  <a:lnTo>
                    <a:pt x="3929" y="771"/>
                  </a:lnTo>
                  <a:lnTo>
                    <a:pt x="3925" y="759"/>
                  </a:lnTo>
                  <a:lnTo>
                    <a:pt x="3921" y="748"/>
                  </a:lnTo>
                  <a:lnTo>
                    <a:pt x="3919" y="735"/>
                  </a:lnTo>
                  <a:lnTo>
                    <a:pt x="3916" y="720"/>
                  </a:lnTo>
                  <a:lnTo>
                    <a:pt x="3916" y="706"/>
                  </a:lnTo>
                  <a:lnTo>
                    <a:pt x="3916" y="692"/>
                  </a:lnTo>
                  <a:lnTo>
                    <a:pt x="3919" y="678"/>
                  </a:lnTo>
                  <a:lnTo>
                    <a:pt x="3921" y="666"/>
                  </a:lnTo>
                  <a:lnTo>
                    <a:pt x="3924" y="654"/>
                  </a:lnTo>
                  <a:lnTo>
                    <a:pt x="3927" y="642"/>
                  </a:lnTo>
                  <a:lnTo>
                    <a:pt x="3932" y="633"/>
                  </a:lnTo>
                  <a:lnTo>
                    <a:pt x="3937" y="624"/>
                  </a:lnTo>
                  <a:lnTo>
                    <a:pt x="3944" y="615"/>
                  </a:lnTo>
                  <a:lnTo>
                    <a:pt x="3950" y="608"/>
                  </a:lnTo>
                  <a:lnTo>
                    <a:pt x="3959" y="601"/>
                  </a:lnTo>
                  <a:lnTo>
                    <a:pt x="3967" y="595"/>
                  </a:lnTo>
                  <a:lnTo>
                    <a:pt x="3975" y="591"/>
                  </a:lnTo>
                  <a:lnTo>
                    <a:pt x="3985" y="587"/>
                  </a:lnTo>
                  <a:lnTo>
                    <a:pt x="3995" y="585"/>
                  </a:lnTo>
                  <a:lnTo>
                    <a:pt x="4006" y="582"/>
                  </a:lnTo>
                  <a:lnTo>
                    <a:pt x="4018" y="582"/>
                  </a:lnTo>
                  <a:lnTo>
                    <a:pt x="4028" y="582"/>
                  </a:lnTo>
                  <a:lnTo>
                    <a:pt x="4038" y="584"/>
                  </a:lnTo>
                  <a:lnTo>
                    <a:pt x="4047" y="586"/>
                  </a:lnTo>
                  <a:lnTo>
                    <a:pt x="4054" y="589"/>
                  </a:lnTo>
                  <a:lnTo>
                    <a:pt x="4063" y="592"/>
                  </a:lnTo>
                  <a:lnTo>
                    <a:pt x="4069" y="595"/>
                  </a:lnTo>
                  <a:lnTo>
                    <a:pt x="4075" y="599"/>
                  </a:lnTo>
                  <a:lnTo>
                    <a:pt x="4081" y="604"/>
                  </a:lnTo>
                  <a:lnTo>
                    <a:pt x="4086" y="608"/>
                  </a:lnTo>
                  <a:lnTo>
                    <a:pt x="4090" y="613"/>
                  </a:lnTo>
                  <a:lnTo>
                    <a:pt x="4093" y="618"/>
                  </a:lnTo>
                  <a:lnTo>
                    <a:pt x="4096" y="622"/>
                  </a:lnTo>
                  <a:lnTo>
                    <a:pt x="4099" y="628"/>
                  </a:lnTo>
                  <a:lnTo>
                    <a:pt x="4100" y="633"/>
                  </a:lnTo>
                  <a:lnTo>
                    <a:pt x="4101" y="637"/>
                  </a:lnTo>
                  <a:lnTo>
                    <a:pt x="4101" y="641"/>
                  </a:lnTo>
                  <a:lnTo>
                    <a:pt x="4101" y="648"/>
                  </a:lnTo>
                  <a:lnTo>
                    <a:pt x="4100" y="653"/>
                  </a:lnTo>
                  <a:lnTo>
                    <a:pt x="4098" y="658"/>
                  </a:lnTo>
                  <a:lnTo>
                    <a:pt x="4094" y="662"/>
                  </a:lnTo>
                  <a:lnTo>
                    <a:pt x="4090" y="666"/>
                  </a:lnTo>
                  <a:lnTo>
                    <a:pt x="4085" y="668"/>
                  </a:lnTo>
                  <a:lnTo>
                    <a:pt x="4080" y="670"/>
                  </a:lnTo>
                  <a:lnTo>
                    <a:pt x="4073" y="670"/>
                  </a:lnTo>
                  <a:lnTo>
                    <a:pt x="4068" y="670"/>
                  </a:lnTo>
                  <a:lnTo>
                    <a:pt x="4063" y="668"/>
                  </a:lnTo>
                  <a:lnTo>
                    <a:pt x="4059" y="666"/>
                  </a:lnTo>
                  <a:lnTo>
                    <a:pt x="4055" y="664"/>
                  </a:lnTo>
                  <a:lnTo>
                    <a:pt x="4052" y="659"/>
                  </a:lnTo>
                  <a:lnTo>
                    <a:pt x="4050" y="656"/>
                  </a:lnTo>
                  <a:lnTo>
                    <a:pt x="4048" y="652"/>
                  </a:lnTo>
                  <a:lnTo>
                    <a:pt x="4047" y="648"/>
                  </a:lnTo>
                  <a:lnTo>
                    <a:pt x="4044" y="638"/>
                  </a:lnTo>
                  <a:lnTo>
                    <a:pt x="4038" y="629"/>
                  </a:lnTo>
                  <a:lnTo>
                    <a:pt x="4033" y="625"/>
                  </a:lnTo>
                  <a:lnTo>
                    <a:pt x="4028" y="620"/>
                  </a:lnTo>
                  <a:lnTo>
                    <a:pt x="4022" y="618"/>
                  </a:lnTo>
                  <a:lnTo>
                    <a:pt x="4014" y="617"/>
                  </a:lnTo>
                  <a:lnTo>
                    <a:pt x="4010" y="618"/>
                  </a:lnTo>
                  <a:lnTo>
                    <a:pt x="4007" y="618"/>
                  </a:lnTo>
                  <a:lnTo>
                    <a:pt x="4003" y="620"/>
                  </a:lnTo>
                  <a:lnTo>
                    <a:pt x="4000" y="622"/>
                  </a:lnTo>
                  <a:lnTo>
                    <a:pt x="3992" y="628"/>
                  </a:lnTo>
                  <a:lnTo>
                    <a:pt x="3987" y="635"/>
                  </a:lnTo>
                  <a:lnTo>
                    <a:pt x="3982" y="646"/>
                  </a:lnTo>
                  <a:lnTo>
                    <a:pt x="3978" y="657"/>
                  </a:lnTo>
                  <a:lnTo>
                    <a:pt x="3975" y="672"/>
                  </a:lnTo>
                  <a:lnTo>
                    <a:pt x="3974" y="688"/>
                  </a:lnTo>
                  <a:lnTo>
                    <a:pt x="3975" y="705"/>
                  </a:lnTo>
                  <a:lnTo>
                    <a:pt x="3979" y="720"/>
                  </a:lnTo>
                  <a:lnTo>
                    <a:pt x="3980" y="728"/>
                  </a:lnTo>
                  <a:lnTo>
                    <a:pt x="3983" y="735"/>
                  </a:lnTo>
                  <a:lnTo>
                    <a:pt x="3985" y="742"/>
                  </a:lnTo>
                  <a:lnTo>
                    <a:pt x="3988" y="749"/>
                  </a:lnTo>
                  <a:lnTo>
                    <a:pt x="3992" y="754"/>
                  </a:lnTo>
                  <a:lnTo>
                    <a:pt x="3996" y="759"/>
                  </a:lnTo>
                  <a:lnTo>
                    <a:pt x="4001" y="764"/>
                  </a:lnTo>
                  <a:lnTo>
                    <a:pt x="4006" y="768"/>
                  </a:lnTo>
                  <a:lnTo>
                    <a:pt x="4011" y="771"/>
                  </a:lnTo>
                  <a:lnTo>
                    <a:pt x="4018" y="773"/>
                  </a:lnTo>
                  <a:lnTo>
                    <a:pt x="4024" y="774"/>
                  </a:lnTo>
                  <a:lnTo>
                    <a:pt x="4031" y="775"/>
                  </a:lnTo>
                  <a:lnTo>
                    <a:pt x="4040" y="774"/>
                  </a:lnTo>
                  <a:lnTo>
                    <a:pt x="4047" y="772"/>
                  </a:lnTo>
                  <a:lnTo>
                    <a:pt x="4053" y="769"/>
                  </a:lnTo>
                  <a:lnTo>
                    <a:pt x="4059" y="765"/>
                  </a:lnTo>
                  <a:lnTo>
                    <a:pt x="4068" y="755"/>
                  </a:lnTo>
                  <a:lnTo>
                    <a:pt x="4075" y="744"/>
                  </a:lnTo>
                  <a:lnTo>
                    <a:pt x="4078" y="740"/>
                  </a:lnTo>
                  <a:lnTo>
                    <a:pt x="4082" y="737"/>
                  </a:lnTo>
                  <a:lnTo>
                    <a:pt x="4085" y="736"/>
                  </a:lnTo>
                  <a:lnTo>
                    <a:pt x="4089" y="735"/>
                  </a:lnTo>
                  <a:lnTo>
                    <a:pt x="4092" y="735"/>
                  </a:lnTo>
                  <a:lnTo>
                    <a:pt x="4094" y="736"/>
                  </a:lnTo>
                  <a:lnTo>
                    <a:pt x="4096" y="738"/>
                  </a:lnTo>
                  <a:lnTo>
                    <a:pt x="4099" y="739"/>
                  </a:lnTo>
                  <a:lnTo>
                    <a:pt x="4101" y="745"/>
                  </a:lnTo>
                  <a:lnTo>
                    <a:pt x="4102" y="750"/>
                  </a:lnTo>
                  <a:lnTo>
                    <a:pt x="4102" y="757"/>
                  </a:lnTo>
                  <a:lnTo>
                    <a:pt x="4101" y="764"/>
                  </a:lnTo>
                  <a:lnTo>
                    <a:pt x="4099" y="770"/>
                  </a:lnTo>
                  <a:lnTo>
                    <a:pt x="4095" y="777"/>
                  </a:lnTo>
                  <a:lnTo>
                    <a:pt x="4092" y="784"/>
                  </a:lnTo>
                  <a:lnTo>
                    <a:pt x="4088" y="790"/>
                  </a:lnTo>
                  <a:lnTo>
                    <a:pt x="4084" y="796"/>
                  </a:lnTo>
                  <a:lnTo>
                    <a:pt x="4079" y="801"/>
                  </a:lnTo>
                  <a:lnTo>
                    <a:pt x="4072" y="808"/>
                  </a:lnTo>
                  <a:lnTo>
                    <a:pt x="4066" y="812"/>
                  </a:lnTo>
                  <a:lnTo>
                    <a:pt x="4059" y="817"/>
                  </a:lnTo>
                  <a:lnTo>
                    <a:pt x="4051" y="820"/>
                  </a:lnTo>
                  <a:lnTo>
                    <a:pt x="4043" y="824"/>
                  </a:lnTo>
                  <a:lnTo>
                    <a:pt x="4034" y="826"/>
                  </a:lnTo>
                  <a:lnTo>
                    <a:pt x="4026" y="828"/>
                  </a:lnTo>
                  <a:lnTo>
                    <a:pt x="4015" y="828"/>
                  </a:lnTo>
                  <a:close/>
                  <a:moveTo>
                    <a:pt x="4327" y="821"/>
                  </a:moveTo>
                  <a:lnTo>
                    <a:pt x="4281" y="821"/>
                  </a:lnTo>
                  <a:lnTo>
                    <a:pt x="4277" y="821"/>
                  </a:lnTo>
                  <a:lnTo>
                    <a:pt x="4274" y="819"/>
                  </a:lnTo>
                  <a:lnTo>
                    <a:pt x="4272" y="816"/>
                  </a:lnTo>
                  <a:lnTo>
                    <a:pt x="4272" y="812"/>
                  </a:lnTo>
                  <a:lnTo>
                    <a:pt x="4272" y="659"/>
                  </a:lnTo>
                  <a:lnTo>
                    <a:pt x="4271" y="651"/>
                  </a:lnTo>
                  <a:lnTo>
                    <a:pt x="4269" y="644"/>
                  </a:lnTo>
                  <a:lnTo>
                    <a:pt x="4267" y="637"/>
                  </a:lnTo>
                  <a:lnTo>
                    <a:pt x="4263" y="632"/>
                  </a:lnTo>
                  <a:lnTo>
                    <a:pt x="4258" y="628"/>
                  </a:lnTo>
                  <a:lnTo>
                    <a:pt x="4252" y="625"/>
                  </a:lnTo>
                  <a:lnTo>
                    <a:pt x="4246" y="624"/>
                  </a:lnTo>
                  <a:lnTo>
                    <a:pt x="4239" y="622"/>
                  </a:lnTo>
                  <a:lnTo>
                    <a:pt x="4233" y="622"/>
                  </a:lnTo>
                  <a:lnTo>
                    <a:pt x="4228" y="624"/>
                  </a:lnTo>
                  <a:lnTo>
                    <a:pt x="4224" y="625"/>
                  </a:lnTo>
                  <a:lnTo>
                    <a:pt x="4219" y="627"/>
                  </a:lnTo>
                  <a:lnTo>
                    <a:pt x="4211" y="631"/>
                  </a:lnTo>
                  <a:lnTo>
                    <a:pt x="4205" y="637"/>
                  </a:lnTo>
                  <a:lnTo>
                    <a:pt x="4205" y="812"/>
                  </a:lnTo>
                  <a:lnTo>
                    <a:pt x="4204" y="816"/>
                  </a:lnTo>
                  <a:lnTo>
                    <a:pt x="4202" y="819"/>
                  </a:lnTo>
                  <a:lnTo>
                    <a:pt x="4200" y="821"/>
                  </a:lnTo>
                  <a:lnTo>
                    <a:pt x="4195" y="821"/>
                  </a:lnTo>
                  <a:lnTo>
                    <a:pt x="4150" y="821"/>
                  </a:lnTo>
                  <a:lnTo>
                    <a:pt x="4146" y="821"/>
                  </a:lnTo>
                  <a:lnTo>
                    <a:pt x="4144" y="819"/>
                  </a:lnTo>
                  <a:lnTo>
                    <a:pt x="4142" y="816"/>
                  </a:lnTo>
                  <a:lnTo>
                    <a:pt x="4142" y="812"/>
                  </a:lnTo>
                  <a:lnTo>
                    <a:pt x="4142" y="487"/>
                  </a:lnTo>
                  <a:lnTo>
                    <a:pt x="4142" y="482"/>
                  </a:lnTo>
                  <a:lnTo>
                    <a:pt x="4144" y="479"/>
                  </a:lnTo>
                  <a:lnTo>
                    <a:pt x="4146" y="477"/>
                  </a:lnTo>
                  <a:lnTo>
                    <a:pt x="4150" y="477"/>
                  </a:lnTo>
                  <a:lnTo>
                    <a:pt x="4195" y="477"/>
                  </a:lnTo>
                  <a:lnTo>
                    <a:pt x="4200" y="477"/>
                  </a:lnTo>
                  <a:lnTo>
                    <a:pt x="4202" y="479"/>
                  </a:lnTo>
                  <a:lnTo>
                    <a:pt x="4204" y="482"/>
                  </a:lnTo>
                  <a:lnTo>
                    <a:pt x="4205" y="487"/>
                  </a:lnTo>
                  <a:lnTo>
                    <a:pt x="4205" y="606"/>
                  </a:lnTo>
                  <a:lnTo>
                    <a:pt x="4209" y="601"/>
                  </a:lnTo>
                  <a:lnTo>
                    <a:pt x="4214" y="597"/>
                  </a:lnTo>
                  <a:lnTo>
                    <a:pt x="4221" y="593"/>
                  </a:lnTo>
                  <a:lnTo>
                    <a:pt x="4228" y="590"/>
                  </a:lnTo>
                  <a:lnTo>
                    <a:pt x="4236" y="587"/>
                  </a:lnTo>
                  <a:lnTo>
                    <a:pt x="4246" y="585"/>
                  </a:lnTo>
                  <a:lnTo>
                    <a:pt x="4256" y="582"/>
                  </a:lnTo>
                  <a:lnTo>
                    <a:pt x="4267" y="582"/>
                  </a:lnTo>
                  <a:lnTo>
                    <a:pt x="4273" y="582"/>
                  </a:lnTo>
                  <a:lnTo>
                    <a:pt x="4280" y="584"/>
                  </a:lnTo>
                  <a:lnTo>
                    <a:pt x="4287" y="585"/>
                  </a:lnTo>
                  <a:lnTo>
                    <a:pt x="4293" y="587"/>
                  </a:lnTo>
                  <a:lnTo>
                    <a:pt x="4299" y="589"/>
                  </a:lnTo>
                  <a:lnTo>
                    <a:pt x="4305" y="592"/>
                  </a:lnTo>
                  <a:lnTo>
                    <a:pt x="4310" y="596"/>
                  </a:lnTo>
                  <a:lnTo>
                    <a:pt x="4314" y="599"/>
                  </a:lnTo>
                  <a:lnTo>
                    <a:pt x="4320" y="605"/>
                  </a:lnTo>
                  <a:lnTo>
                    <a:pt x="4323" y="609"/>
                  </a:lnTo>
                  <a:lnTo>
                    <a:pt x="4327" y="615"/>
                  </a:lnTo>
                  <a:lnTo>
                    <a:pt x="4329" y="620"/>
                  </a:lnTo>
                  <a:lnTo>
                    <a:pt x="4332" y="627"/>
                  </a:lnTo>
                  <a:lnTo>
                    <a:pt x="4333" y="634"/>
                  </a:lnTo>
                  <a:lnTo>
                    <a:pt x="4334" y="641"/>
                  </a:lnTo>
                  <a:lnTo>
                    <a:pt x="4335" y="649"/>
                  </a:lnTo>
                  <a:lnTo>
                    <a:pt x="4335" y="812"/>
                  </a:lnTo>
                  <a:lnTo>
                    <a:pt x="4334" y="816"/>
                  </a:lnTo>
                  <a:lnTo>
                    <a:pt x="4333" y="819"/>
                  </a:lnTo>
                  <a:lnTo>
                    <a:pt x="4330" y="821"/>
                  </a:lnTo>
                  <a:lnTo>
                    <a:pt x="4327" y="821"/>
                  </a:lnTo>
                  <a:close/>
                  <a:moveTo>
                    <a:pt x="4442" y="821"/>
                  </a:moveTo>
                  <a:lnTo>
                    <a:pt x="4397" y="821"/>
                  </a:lnTo>
                  <a:lnTo>
                    <a:pt x="4393" y="821"/>
                  </a:lnTo>
                  <a:lnTo>
                    <a:pt x="4390" y="819"/>
                  </a:lnTo>
                  <a:lnTo>
                    <a:pt x="4389" y="816"/>
                  </a:lnTo>
                  <a:lnTo>
                    <a:pt x="4388" y="812"/>
                  </a:lnTo>
                  <a:lnTo>
                    <a:pt x="4388" y="487"/>
                  </a:lnTo>
                  <a:lnTo>
                    <a:pt x="4389" y="482"/>
                  </a:lnTo>
                  <a:lnTo>
                    <a:pt x="4390" y="479"/>
                  </a:lnTo>
                  <a:lnTo>
                    <a:pt x="4393" y="477"/>
                  </a:lnTo>
                  <a:lnTo>
                    <a:pt x="4397" y="477"/>
                  </a:lnTo>
                  <a:lnTo>
                    <a:pt x="4442" y="477"/>
                  </a:lnTo>
                  <a:lnTo>
                    <a:pt x="4446" y="477"/>
                  </a:lnTo>
                  <a:lnTo>
                    <a:pt x="4449" y="479"/>
                  </a:lnTo>
                  <a:lnTo>
                    <a:pt x="4451" y="482"/>
                  </a:lnTo>
                  <a:lnTo>
                    <a:pt x="4451" y="487"/>
                  </a:lnTo>
                  <a:lnTo>
                    <a:pt x="4451" y="812"/>
                  </a:lnTo>
                  <a:lnTo>
                    <a:pt x="4451" y="816"/>
                  </a:lnTo>
                  <a:lnTo>
                    <a:pt x="4449" y="819"/>
                  </a:lnTo>
                  <a:lnTo>
                    <a:pt x="4446" y="821"/>
                  </a:lnTo>
                  <a:lnTo>
                    <a:pt x="4442" y="821"/>
                  </a:lnTo>
                  <a:close/>
                  <a:moveTo>
                    <a:pt x="4619" y="706"/>
                  </a:moveTo>
                  <a:lnTo>
                    <a:pt x="4607" y="708"/>
                  </a:lnTo>
                  <a:lnTo>
                    <a:pt x="4594" y="711"/>
                  </a:lnTo>
                  <a:lnTo>
                    <a:pt x="4584" y="715"/>
                  </a:lnTo>
                  <a:lnTo>
                    <a:pt x="4574" y="720"/>
                  </a:lnTo>
                  <a:lnTo>
                    <a:pt x="4570" y="724"/>
                  </a:lnTo>
                  <a:lnTo>
                    <a:pt x="4566" y="728"/>
                  </a:lnTo>
                  <a:lnTo>
                    <a:pt x="4563" y="731"/>
                  </a:lnTo>
                  <a:lnTo>
                    <a:pt x="4560" y="735"/>
                  </a:lnTo>
                  <a:lnTo>
                    <a:pt x="4558" y="740"/>
                  </a:lnTo>
                  <a:lnTo>
                    <a:pt x="4555" y="746"/>
                  </a:lnTo>
                  <a:lnTo>
                    <a:pt x="4554" y="752"/>
                  </a:lnTo>
                  <a:lnTo>
                    <a:pt x="4554" y="758"/>
                  </a:lnTo>
                  <a:lnTo>
                    <a:pt x="4555" y="766"/>
                  </a:lnTo>
                  <a:lnTo>
                    <a:pt x="4557" y="772"/>
                  </a:lnTo>
                  <a:lnTo>
                    <a:pt x="4560" y="778"/>
                  </a:lnTo>
                  <a:lnTo>
                    <a:pt x="4564" y="784"/>
                  </a:lnTo>
                  <a:lnTo>
                    <a:pt x="4569" y="788"/>
                  </a:lnTo>
                  <a:lnTo>
                    <a:pt x="4576" y="791"/>
                  </a:lnTo>
                  <a:lnTo>
                    <a:pt x="4583" y="793"/>
                  </a:lnTo>
                  <a:lnTo>
                    <a:pt x="4591" y="793"/>
                  </a:lnTo>
                  <a:lnTo>
                    <a:pt x="4597" y="793"/>
                  </a:lnTo>
                  <a:lnTo>
                    <a:pt x="4602" y="792"/>
                  </a:lnTo>
                  <a:lnTo>
                    <a:pt x="4606" y="791"/>
                  </a:lnTo>
                  <a:lnTo>
                    <a:pt x="4610" y="789"/>
                  </a:lnTo>
                  <a:lnTo>
                    <a:pt x="4613" y="786"/>
                  </a:lnTo>
                  <a:lnTo>
                    <a:pt x="4617" y="781"/>
                  </a:lnTo>
                  <a:lnTo>
                    <a:pt x="4619" y="777"/>
                  </a:lnTo>
                  <a:lnTo>
                    <a:pt x="4619" y="771"/>
                  </a:lnTo>
                  <a:lnTo>
                    <a:pt x="4619" y="706"/>
                  </a:lnTo>
                  <a:close/>
                  <a:moveTo>
                    <a:pt x="4663" y="813"/>
                  </a:moveTo>
                  <a:lnTo>
                    <a:pt x="4658" y="816"/>
                  </a:lnTo>
                  <a:lnTo>
                    <a:pt x="4651" y="818"/>
                  </a:lnTo>
                  <a:lnTo>
                    <a:pt x="4643" y="821"/>
                  </a:lnTo>
                  <a:lnTo>
                    <a:pt x="4634" y="824"/>
                  </a:lnTo>
                  <a:lnTo>
                    <a:pt x="4625" y="826"/>
                  </a:lnTo>
                  <a:lnTo>
                    <a:pt x="4614" y="827"/>
                  </a:lnTo>
                  <a:lnTo>
                    <a:pt x="4604" y="828"/>
                  </a:lnTo>
                  <a:lnTo>
                    <a:pt x="4592" y="828"/>
                  </a:lnTo>
                  <a:lnTo>
                    <a:pt x="4574" y="827"/>
                  </a:lnTo>
                  <a:lnTo>
                    <a:pt x="4557" y="825"/>
                  </a:lnTo>
                  <a:lnTo>
                    <a:pt x="4548" y="823"/>
                  </a:lnTo>
                  <a:lnTo>
                    <a:pt x="4540" y="820"/>
                  </a:lnTo>
                  <a:lnTo>
                    <a:pt x="4532" y="817"/>
                  </a:lnTo>
                  <a:lnTo>
                    <a:pt x="4525" y="814"/>
                  </a:lnTo>
                  <a:lnTo>
                    <a:pt x="4519" y="810"/>
                  </a:lnTo>
                  <a:lnTo>
                    <a:pt x="4512" y="805"/>
                  </a:lnTo>
                  <a:lnTo>
                    <a:pt x="4507" y="799"/>
                  </a:lnTo>
                  <a:lnTo>
                    <a:pt x="4503" y="794"/>
                  </a:lnTo>
                  <a:lnTo>
                    <a:pt x="4500" y="787"/>
                  </a:lnTo>
                  <a:lnTo>
                    <a:pt x="4497" y="780"/>
                  </a:lnTo>
                  <a:lnTo>
                    <a:pt x="4495" y="772"/>
                  </a:lnTo>
                  <a:lnTo>
                    <a:pt x="4494" y="764"/>
                  </a:lnTo>
                  <a:lnTo>
                    <a:pt x="4495" y="752"/>
                  </a:lnTo>
                  <a:lnTo>
                    <a:pt x="4498" y="742"/>
                  </a:lnTo>
                  <a:lnTo>
                    <a:pt x="4502" y="733"/>
                  </a:lnTo>
                  <a:lnTo>
                    <a:pt x="4507" y="726"/>
                  </a:lnTo>
                  <a:lnTo>
                    <a:pt x="4512" y="718"/>
                  </a:lnTo>
                  <a:lnTo>
                    <a:pt x="4520" y="712"/>
                  </a:lnTo>
                  <a:lnTo>
                    <a:pt x="4528" y="706"/>
                  </a:lnTo>
                  <a:lnTo>
                    <a:pt x="4537" y="700"/>
                  </a:lnTo>
                  <a:lnTo>
                    <a:pt x="4546" y="696"/>
                  </a:lnTo>
                  <a:lnTo>
                    <a:pt x="4557" y="692"/>
                  </a:lnTo>
                  <a:lnTo>
                    <a:pt x="4566" y="689"/>
                  </a:lnTo>
                  <a:lnTo>
                    <a:pt x="4577" y="686"/>
                  </a:lnTo>
                  <a:lnTo>
                    <a:pt x="4599" y="680"/>
                  </a:lnTo>
                  <a:lnTo>
                    <a:pt x="4619" y="677"/>
                  </a:lnTo>
                  <a:lnTo>
                    <a:pt x="4619" y="647"/>
                  </a:lnTo>
                  <a:lnTo>
                    <a:pt x="4619" y="640"/>
                  </a:lnTo>
                  <a:lnTo>
                    <a:pt x="4617" y="634"/>
                  </a:lnTo>
                  <a:lnTo>
                    <a:pt x="4614" y="629"/>
                  </a:lnTo>
                  <a:lnTo>
                    <a:pt x="4611" y="625"/>
                  </a:lnTo>
                  <a:lnTo>
                    <a:pt x="4607" y="620"/>
                  </a:lnTo>
                  <a:lnTo>
                    <a:pt x="4603" y="618"/>
                  </a:lnTo>
                  <a:lnTo>
                    <a:pt x="4598" y="617"/>
                  </a:lnTo>
                  <a:lnTo>
                    <a:pt x="4592" y="616"/>
                  </a:lnTo>
                  <a:lnTo>
                    <a:pt x="4585" y="617"/>
                  </a:lnTo>
                  <a:lnTo>
                    <a:pt x="4580" y="619"/>
                  </a:lnTo>
                  <a:lnTo>
                    <a:pt x="4574" y="622"/>
                  </a:lnTo>
                  <a:lnTo>
                    <a:pt x="4569" y="627"/>
                  </a:lnTo>
                  <a:lnTo>
                    <a:pt x="4566" y="631"/>
                  </a:lnTo>
                  <a:lnTo>
                    <a:pt x="4563" y="636"/>
                  </a:lnTo>
                  <a:lnTo>
                    <a:pt x="4561" y="641"/>
                  </a:lnTo>
                  <a:lnTo>
                    <a:pt x="4559" y="646"/>
                  </a:lnTo>
                  <a:lnTo>
                    <a:pt x="4558" y="650"/>
                  </a:lnTo>
                  <a:lnTo>
                    <a:pt x="4555" y="654"/>
                  </a:lnTo>
                  <a:lnTo>
                    <a:pt x="4552" y="657"/>
                  </a:lnTo>
                  <a:lnTo>
                    <a:pt x="4549" y="659"/>
                  </a:lnTo>
                  <a:lnTo>
                    <a:pt x="4545" y="662"/>
                  </a:lnTo>
                  <a:lnTo>
                    <a:pt x="4541" y="664"/>
                  </a:lnTo>
                  <a:lnTo>
                    <a:pt x="4537" y="665"/>
                  </a:lnTo>
                  <a:lnTo>
                    <a:pt x="4531" y="665"/>
                  </a:lnTo>
                  <a:lnTo>
                    <a:pt x="4526" y="665"/>
                  </a:lnTo>
                  <a:lnTo>
                    <a:pt x="4521" y="664"/>
                  </a:lnTo>
                  <a:lnTo>
                    <a:pt x="4515" y="661"/>
                  </a:lnTo>
                  <a:lnTo>
                    <a:pt x="4512" y="658"/>
                  </a:lnTo>
                  <a:lnTo>
                    <a:pt x="4508" y="655"/>
                  </a:lnTo>
                  <a:lnTo>
                    <a:pt x="4506" y="650"/>
                  </a:lnTo>
                  <a:lnTo>
                    <a:pt x="4505" y="646"/>
                  </a:lnTo>
                  <a:lnTo>
                    <a:pt x="4504" y="639"/>
                  </a:lnTo>
                  <a:lnTo>
                    <a:pt x="4504" y="635"/>
                  </a:lnTo>
                  <a:lnTo>
                    <a:pt x="4505" y="631"/>
                  </a:lnTo>
                  <a:lnTo>
                    <a:pt x="4507" y="626"/>
                  </a:lnTo>
                  <a:lnTo>
                    <a:pt x="4509" y="621"/>
                  </a:lnTo>
                  <a:lnTo>
                    <a:pt x="4512" y="616"/>
                  </a:lnTo>
                  <a:lnTo>
                    <a:pt x="4517" y="612"/>
                  </a:lnTo>
                  <a:lnTo>
                    <a:pt x="4521" y="607"/>
                  </a:lnTo>
                  <a:lnTo>
                    <a:pt x="4526" y="602"/>
                  </a:lnTo>
                  <a:lnTo>
                    <a:pt x="4532" y="598"/>
                  </a:lnTo>
                  <a:lnTo>
                    <a:pt x="4540" y="595"/>
                  </a:lnTo>
                  <a:lnTo>
                    <a:pt x="4547" y="591"/>
                  </a:lnTo>
                  <a:lnTo>
                    <a:pt x="4557" y="588"/>
                  </a:lnTo>
                  <a:lnTo>
                    <a:pt x="4566" y="586"/>
                  </a:lnTo>
                  <a:lnTo>
                    <a:pt x="4577" y="584"/>
                  </a:lnTo>
                  <a:lnTo>
                    <a:pt x="4588" y="582"/>
                  </a:lnTo>
                  <a:lnTo>
                    <a:pt x="4601" y="582"/>
                  </a:lnTo>
                  <a:lnTo>
                    <a:pt x="4609" y="582"/>
                  </a:lnTo>
                  <a:lnTo>
                    <a:pt x="4617" y="584"/>
                  </a:lnTo>
                  <a:lnTo>
                    <a:pt x="4624" y="585"/>
                  </a:lnTo>
                  <a:lnTo>
                    <a:pt x="4631" y="587"/>
                  </a:lnTo>
                  <a:lnTo>
                    <a:pt x="4639" y="589"/>
                  </a:lnTo>
                  <a:lnTo>
                    <a:pt x="4645" y="592"/>
                  </a:lnTo>
                  <a:lnTo>
                    <a:pt x="4651" y="596"/>
                  </a:lnTo>
                  <a:lnTo>
                    <a:pt x="4657" y="599"/>
                  </a:lnTo>
                  <a:lnTo>
                    <a:pt x="4662" y="605"/>
                  </a:lnTo>
                  <a:lnTo>
                    <a:pt x="4666" y="610"/>
                  </a:lnTo>
                  <a:lnTo>
                    <a:pt x="4670" y="615"/>
                  </a:lnTo>
                  <a:lnTo>
                    <a:pt x="4673" y="621"/>
                  </a:lnTo>
                  <a:lnTo>
                    <a:pt x="4676" y="629"/>
                  </a:lnTo>
                  <a:lnTo>
                    <a:pt x="4678" y="636"/>
                  </a:lnTo>
                  <a:lnTo>
                    <a:pt x="4679" y="645"/>
                  </a:lnTo>
                  <a:lnTo>
                    <a:pt x="4680" y="653"/>
                  </a:lnTo>
                  <a:lnTo>
                    <a:pt x="4680" y="776"/>
                  </a:lnTo>
                  <a:lnTo>
                    <a:pt x="4679" y="784"/>
                  </a:lnTo>
                  <a:lnTo>
                    <a:pt x="4679" y="789"/>
                  </a:lnTo>
                  <a:lnTo>
                    <a:pt x="4678" y="794"/>
                  </a:lnTo>
                  <a:lnTo>
                    <a:pt x="4676" y="799"/>
                  </a:lnTo>
                  <a:lnTo>
                    <a:pt x="4673" y="804"/>
                  </a:lnTo>
                  <a:lnTo>
                    <a:pt x="4670" y="807"/>
                  </a:lnTo>
                  <a:lnTo>
                    <a:pt x="4667" y="810"/>
                  </a:lnTo>
                  <a:lnTo>
                    <a:pt x="4663" y="813"/>
                  </a:lnTo>
                  <a:close/>
                  <a:moveTo>
                    <a:pt x="4917" y="821"/>
                  </a:moveTo>
                  <a:lnTo>
                    <a:pt x="4870" y="821"/>
                  </a:lnTo>
                  <a:lnTo>
                    <a:pt x="4866" y="821"/>
                  </a:lnTo>
                  <a:lnTo>
                    <a:pt x="4864" y="819"/>
                  </a:lnTo>
                  <a:lnTo>
                    <a:pt x="4863" y="816"/>
                  </a:lnTo>
                  <a:lnTo>
                    <a:pt x="4862" y="812"/>
                  </a:lnTo>
                  <a:lnTo>
                    <a:pt x="4862" y="655"/>
                  </a:lnTo>
                  <a:lnTo>
                    <a:pt x="4862" y="648"/>
                  </a:lnTo>
                  <a:lnTo>
                    <a:pt x="4860" y="640"/>
                  </a:lnTo>
                  <a:lnTo>
                    <a:pt x="4858" y="634"/>
                  </a:lnTo>
                  <a:lnTo>
                    <a:pt x="4854" y="629"/>
                  </a:lnTo>
                  <a:lnTo>
                    <a:pt x="4849" y="625"/>
                  </a:lnTo>
                  <a:lnTo>
                    <a:pt x="4843" y="620"/>
                  </a:lnTo>
                  <a:lnTo>
                    <a:pt x="4836" y="618"/>
                  </a:lnTo>
                  <a:lnTo>
                    <a:pt x="4826" y="617"/>
                  </a:lnTo>
                  <a:lnTo>
                    <a:pt x="4817" y="618"/>
                  </a:lnTo>
                  <a:lnTo>
                    <a:pt x="4809" y="620"/>
                  </a:lnTo>
                  <a:lnTo>
                    <a:pt x="4804" y="622"/>
                  </a:lnTo>
                  <a:lnTo>
                    <a:pt x="4800" y="626"/>
                  </a:lnTo>
                  <a:lnTo>
                    <a:pt x="4797" y="630"/>
                  </a:lnTo>
                  <a:lnTo>
                    <a:pt x="4796" y="635"/>
                  </a:lnTo>
                  <a:lnTo>
                    <a:pt x="4794" y="640"/>
                  </a:lnTo>
                  <a:lnTo>
                    <a:pt x="4794" y="646"/>
                  </a:lnTo>
                  <a:lnTo>
                    <a:pt x="4794" y="812"/>
                  </a:lnTo>
                  <a:lnTo>
                    <a:pt x="4793" y="816"/>
                  </a:lnTo>
                  <a:lnTo>
                    <a:pt x="4792" y="819"/>
                  </a:lnTo>
                  <a:lnTo>
                    <a:pt x="4789" y="821"/>
                  </a:lnTo>
                  <a:lnTo>
                    <a:pt x="4785" y="821"/>
                  </a:lnTo>
                  <a:lnTo>
                    <a:pt x="4740" y="821"/>
                  </a:lnTo>
                  <a:lnTo>
                    <a:pt x="4736" y="821"/>
                  </a:lnTo>
                  <a:lnTo>
                    <a:pt x="4733" y="819"/>
                  </a:lnTo>
                  <a:lnTo>
                    <a:pt x="4731" y="816"/>
                  </a:lnTo>
                  <a:lnTo>
                    <a:pt x="4731" y="812"/>
                  </a:lnTo>
                  <a:lnTo>
                    <a:pt x="4731" y="625"/>
                  </a:lnTo>
                  <a:lnTo>
                    <a:pt x="4731" y="619"/>
                  </a:lnTo>
                  <a:lnTo>
                    <a:pt x="4732" y="615"/>
                  </a:lnTo>
                  <a:lnTo>
                    <a:pt x="4733" y="611"/>
                  </a:lnTo>
                  <a:lnTo>
                    <a:pt x="4734" y="607"/>
                  </a:lnTo>
                  <a:lnTo>
                    <a:pt x="4738" y="604"/>
                  </a:lnTo>
                  <a:lnTo>
                    <a:pt x="4740" y="601"/>
                  </a:lnTo>
                  <a:lnTo>
                    <a:pt x="4744" y="598"/>
                  </a:lnTo>
                  <a:lnTo>
                    <a:pt x="4749" y="596"/>
                  </a:lnTo>
                  <a:lnTo>
                    <a:pt x="4756" y="593"/>
                  </a:lnTo>
                  <a:lnTo>
                    <a:pt x="4763" y="591"/>
                  </a:lnTo>
                  <a:lnTo>
                    <a:pt x="4771" y="589"/>
                  </a:lnTo>
                  <a:lnTo>
                    <a:pt x="4782" y="587"/>
                  </a:lnTo>
                  <a:lnTo>
                    <a:pt x="4804" y="584"/>
                  </a:lnTo>
                  <a:lnTo>
                    <a:pt x="4827" y="582"/>
                  </a:lnTo>
                  <a:lnTo>
                    <a:pt x="4847" y="584"/>
                  </a:lnTo>
                  <a:lnTo>
                    <a:pt x="4865" y="586"/>
                  </a:lnTo>
                  <a:lnTo>
                    <a:pt x="4873" y="589"/>
                  </a:lnTo>
                  <a:lnTo>
                    <a:pt x="4882" y="591"/>
                  </a:lnTo>
                  <a:lnTo>
                    <a:pt x="4889" y="594"/>
                  </a:lnTo>
                  <a:lnTo>
                    <a:pt x="4897" y="598"/>
                  </a:lnTo>
                  <a:lnTo>
                    <a:pt x="4903" y="602"/>
                  </a:lnTo>
                  <a:lnTo>
                    <a:pt x="4908" y="608"/>
                  </a:lnTo>
                  <a:lnTo>
                    <a:pt x="4913" y="613"/>
                  </a:lnTo>
                  <a:lnTo>
                    <a:pt x="4918" y="619"/>
                  </a:lnTo>
                  <a:lnTo>
                    <a:pt x="4921" y="627"/>
                  </a:lnTo>
                  <a:lnTo>
                    <a:pt x="4923" y="634"/>
                  </a:lnTo>
                  <a:lnTo>
                    <a:pt x="4924" y="642"/>
                  </a:lnTo>
                  <a:lnTo>
                    <a:pt x="4925" y="652"/>
                  </a:lnTo>
                  <a:lnTo>
                    <a:pt x="4925" y="812"/>
                  </a:lnTo>
                  <a:lnTo>
                    <a:pt x="4924" y="816"/>
                  </a:lnTo>
                  <a:lnTo>
                    <a:pt x="4923" y="819"/>
                  </a:lnTo>
                  <a:lnTo>
                    <a:pt x="4920" y="821"/>
                  </a:lnTo>
                  <a:lnTo>
                    <a:pt x="4917" y="821"/>
                  </a:lnTo>
                  <a:close/>
                  <a:moveTo>
                    <a:pt x="5107" y="626"/>
                  </a:moveTo>
                  <a:lnTo>
                    <a:pt x="5102" y="622"/>
                  </a:lnTo>
                  <a:lnTo>
                    <a:pt x="5097" y="620"/>
                  </a:lnTo>
                  <a:lnTo>
                    <a:pt x="5089" y="618"/>
                  </a:lnTo>
                  <a:lnTo>
                    <a:pt x="5081" y="617"/>
                  </a:lnTo>
                  <a:lnTo>
                    <a:pt x="5076" y="617"/>
                  </a:lnTo>
                  <a:lnTo>
                    <a:pt x="5070" y="618"/>
                  </a:lnTo>
                  <a:lnTo>
                    <a:pt x="5065" y="620"/>
                  </a:lnTo>
                  <a:lnTo>
                    <a:pt x="5061" y="624"/>
                  </a:lnTo>
                  <a:lnTo>
                    <a:pt x="5057" y="627"/>
                  </a:lnTo>
                  <a:lnTo>
                    <a:pt x="5052" y="630"/>
                  </a:lnTo>
                  <a:lnTo>
                    <a:pt x="5048" y="635"/>
                  </a:lnTo>
                  <a:lnTo>
                    <a:pt x="5045" y="640"/>
                  </a:lnTo>
                  <a:lnTo>
                    <a:pt x="5042" y="646"/>
                  </a:lnTo>
                  <a:lnTo>
                    <a:pt x="5040" y="652"/>
                  </a:lnTo>
                  <a:lnTo>
                    <a:pt x="5037" y="659"/>
                  </a:lnTo>
                  <a:lnTo>
                    <a:pt x="5036" y="667"/>
                  </a:lnTo>
                  <a:lnTo>
                    <a:pt x="5032" y="685"/>
                  </a:lnTo>
                  <a:lnTo>
                    <a:pt x="5031" y="704"/>
                  </a:lnTo>
                  <a:lnTo>
                    <a:pt x="5032" y="714"/>
                  </a:lnTo>
                  <a:lnTo>
                    <a:pt x="5032" y="724"/>
                  </a:lnTo>
                  <a:lnTo>
                    <a:pt x="5035" y="732"/>
                  </a:lnTo>
                  <a:lnTo>
                    <a:pt x="5036" y="740"/>
                  </a:lnTo>
                  <a:lnTo>
                    <a:pt x="5038" y="748"/>
                  </a:lnTo>
                  <a:lnTo>
                    <a:pt x="5041" y="755"/>
                  </a:lnTo>
                  <a:lnTo>
                    <a:pt x="5044" y="761"/>
                  </a:lnTo>
                  <a:lnTo>
                    <a:pt x="5047" y="767"/>
                  </a:lnTo>
                  <a:lnTo>
                    <a:pt x="5050" y="772"/>
                  </a:lnTo>
                  <a:lnTo>
                    <a:pt x="5055" y="776"/>
                  </a:lnTo>
                  <a:lnTo>
                    <a:pt x="5059" y="780"/>
                  </a:lnTo>
                  <a:lnTo>
                    <a:pt x="5063" y="784"/>
                  </a:lnTo>
                  <a:lnTo>
                    <a:pt x="5067" y="786"/>
                  </a:lnTo>
                  <a:lnTo>
                    <a:pt x="5072" y="788"/>
                  </a:lnTo>
                  <a:lnTo>
                    <a:pt x="5077" y="788"/>
                  </a:lnTo>
                  <a:lnTo>
                    <a:pt x="5081" y="789"/>
                  </a:lnTo>
                  <a:lnTo>
                    <a:pt x="5087" y="788"/>
                  </a:lnTo>
                  <a:lnTo>
                    <a:pt x="5092" y="788"/>
                  </a:lnTo>
                  <a:lnTo>
                    <a:pt x="5097" y="786"/>
                  </a:lnTo>
                  <a:lnTo>
                    <a:pt x="5101" y="784"/>
                  </a:lnTo>
                  <a:lnTo>
                    <a:pt x="5103" y="780"/>
                  </a:lnTo>
                  <a:lnTo>
                    <a:pt x="5105" y="777"/>
                  </a:lnTo>
                  <a:lnTo>
                    <a:pt x="5107" y="773"/>
                  </a:lnTo>
                  <a:lnTo>
                    <a:pt x="5107" y="769"/>
                  </a:lnTo>
                  <a:lnTo>
                    <a:pt x="5107" y="626"/>
                  </a:lnTo>
                  <a:close/>
                  <a:moveTo>
                    <a:pt x="5152" y="812"/>
                  </a:moveTo>
                  <a:lnTo>
                    <a:pt x="5148" y="815"/>
                  </a:lnTo>
                  <a:lnTo>
                    <a:pt x="5141" y="818"/>
                  </a:lnTo>
                  <a:lnTo>
                    <a:pt x="5132" y="820"/>
                  </a:lnTo>
                  <a:lnTo>
                    <a:pt x="5124" y="823"/>
                  </a:lnTo>
                  <a:lnTo>
                    <a:pt x="5113" y="825"/>
                  </a:lnTo>
                  <a:lnTo>
                    <a:pt x="5103" y="827"/>
                  </a:lnTo>
                  <a:lnTo>
                    <a:pt x="5092" y="828"/>
                  </a:lnTo>
                  <a:lnTo>
                    <a:pt x="5081" y="828"/>
                  </a:lnTo>
                  <a:lnTo>
                    <a:pt x="5066" y="828"/>
                  </a:lnTo>
                  <a:lnTo>
                    <a:pt x="5053" y="826"/>
                  </a:lnTo>
                  <a:lnTo>
                    <a:pt x="5041" y="823"/>
                  </a:lnTo>
                  <a:lnTo>
                    <a:pt x="5029" y="819"/>
                  </a:lnTo>
                  <a:lnTo>
                    <a:pt x="5019" y="814"/>
                  </a:lnTo>
                  <a:lnTo>
                    <a:pt x="5009" y="808"/>
                  </a:lnTo>
                  <a:lnTo>
                    <a:pt x="5001" y="801"/>
                  </a:lnTo>
                  <a:lnTo>
                    <a:pt x="4995" y="794"/>
                  </a:lnTo>
                  <a:lnTo>
                    <a:pt x="4988" y="786"/>
                  </a:lnTo>
                  <a:lnTo>
                    <a:pt x="4983" y="777"/>
                  </a:lnTo>
                  <a:lnTo>
                    <a:pt x="4978" y="768"/>
                  </a:lnTo>
                  <a:lnTo>
                    <a:pt x="4975" y="757"/>
                  </a:lnTo>
                  <a:lnTo>
                    <a:pt x="4971" y="747"/>
                  </a:lnTo>
                  <a:lnTo>
                    <a:pt x="4969" y="735"/>
                  </a:lnTo>
                  <a:lnTo>
                    <a:pt x="4968" y="724"/>
                  </a:lnTo>
                  <a:lnTo>
                    <a:pt x="4968" y="711"/>
                  </a:lnTo>
                  <a:lnTo>
                    <a:pt x="4968" y="698"/>
                  </a:lnTo>
                  <a:lnTo>
                    <a:pt x="4970" y="687"/>
                  </a:lnTo>
                  <a:lnTo>
                    <a:pt x="4971" y="674"/>
                  </a:lnTo>
                  <a:lnTo>
                    <a:pt x="4975" y="662"/>
                  </a:lnTo>
                  <a:lnTo>
                    <a:pt x="4978" y="652"/>
                  </a:lnTo>
                  <a:lnTo>
                    <a:pt x="4982" y="641"/>
                  </a:lnTo>
                  <a:lnTo>
                    <a:pt x="4987" y="631"/>
                  </a:lnTo>
                  <a:lnTo>
                    <a:pt x="4993" y="621"/>
                  </a:lnTo>
                  <a:lnTo>
                    <a:pt x="5000" y="613"/>
                  </a:lnTo>
                  <a:lnTo>
                    <a:pt x="5007" y="606"/>
                  </a:lnTo>
                  <a:lnTo>
                    <a:pt x="5016" y="599"/>
                  </a:lnTo>
                  <a:lnTo>
                    <a:pt x="5024" y="593"/>
                  </a:lnTo>
                  <a:lnTo>
                    <a:pt x="5035" y="589"/>
                  </a:lnTo>
                  <a:lnTo>
                    <a:pt x="5045" y="586"/>
                  </a:lnTo>
                  <a:lnTo>
                    <a:pt x="5056" y="584"/>
                  </a:lnTo>
                  <a:lnTo>
                    <a:pt x="5067" y="582"/>
                  </a:lnTo>
                  <a:lnTo>
                    <a:pt x="5082" y="585"/>
                  </a:lnTo>
                  <a:lnTo>
                    <a:pt x="5092" y="587"/>
                  </a:lnTo>
                  <a:lnTo>
                    <a:pt x="5102" y="591"/>
                  </a:lnTo>
                  <a:lnTo>
                    <a:pt x="5107" y="594"/>
                  </a:lnTo>
                  <a:lnTo>
                    <a:pt x="5107" y="487"/>
                  </a:lnTo>
                  <a:lnTo>
                    <a:pt x="5107" y="482"/>
                  </a:lnTo>
                  <a:lnTo>
                    <a:pt x="5109" y="479"/>
                  </a:lnTo>
                  <a:lnTo>
                    <a:pt x="5111" y="477"/>
                  </a:lnTo>
                  <a:lnTo>
                    <a:pt x="5116" y="477"/>
                  </a:lnTo>
                  <a:lnTo>
                    <a:pt x="5161" y="477"/>
                  </a:lnTo>
                  <a:lnTo>
                    <a:pt x="5165" y="477"/>
                  </a:lnTo>
                  <a:lnTo>
                    <a:pt x="5167" y="479"/>
                  </a:lnTo>
                  <a:lnTo>
                    <a:pt x="5169" y="482"/>
                  </a:lnTo>
                  <a:lnTo>
                    <a:pt x="5169" y="487"/>
                  </a:lnTo>
                  <a:lnTo>
                    <a:pt x="5169" y="777"/>
                  </a:lnTo>
                  <a:lnTo>
                    <a:pt x="5169" y="784"/>
                  </a:lnTo>
                  <a:lnTo>
                    <a:pt x="5169" y="789"/>
                  </a:lnTo>
                  <a:lnTo>
                    <a:pt x="5167" y="794"/>
                  </a:lnTo>
                  <a:lnTo>
                    <a:pt x="5166" y="798"/>
                  </a:lnTo>
                  <a:lnTo>
                    <a:pt x="5164" y="801"/>
                  </a:lnTo>
                  <a:lnTo>
                    <a:pt x="5161" y="806"/>
                  </a:lnTo>
                  <a:lnTo>
                    <a:pt x="5158" y="809"/>
                  </a:lnTo>
                  <a:lnTo>
                    <a:pt x="5152" y="812"/>
                  </a:lnTo>
                  <a:close/>
                  <a:moveTo>
                    <a:pt x="5569" y="821"/>
                  </a:moveTo>
                  <a:lnTo>
                    <a:pt x="5515" y="821"/>
                  </a:lnTo>
                  <a:lnTo>
                    <a:pt x="5509" y="821"/>
                  </a:lnTo>
                  <a:lnTo>
                    <a:pt x="5506" y="819"/>
                  </a:lnTo>
                  <a:lnTo>
                    <a:pt x="5503" y="817"/>
                  </a:lnTo>
                  <a:lnTo>
                    <a:pt x="5501" y="813"/>
                  </a:lnTo>
                  <a:lnTo>
                    <a:pt x="5425" y="691"/>
                  </a:lnTo>
                  <a:lnTo>
                    <a:pt x="5416" y="674"/>
                  </a:lnTo>
                  <a:lnTo>
                    <a:pt x="5412" y="665"/>
                  </a:lnTo>
                  <a:lnTo>
                    <a:pt x="5411" y="665"/>
                  </a:lnTo>
                  <a:lnTo>
                    <a:pt x="5411" y="812"/>
                  </a:lnTo>
                  <a:lnTo>
                    <a:pt x="5411" y="816"/>
                  </a:lnTo>
                  <a:lnTo>
                    <a:pt x="5409" y="819"/>
                  </a:lnTo>
                  <a:lnTo>
                    <a:pt x="5407" y="821"/>
                  </a:lnTo>
                  <a:lnTo>
                    <a:pt x="5403" y="821"/>
                  </a:lnTo>
                  <a:lnTo>
                    <a:pt x="5354" y="821"/>
                  </a:lnTo>
                  <a:lnTo>
                    <a:pt x="5349" y="821"/>
                  </a:lnTo>
                  <a:lnTo>
                    <a:pt x="5347" y="819"/>
                  </a:lnTo>
                  <a:lnTo>
                    <a:pt x="5345" y="816"/>
                  </a:lnTo>
                  <a:lnTo>
                    <a:pt x="5345" y="812"/>
                  </a:lnTo>
                  <a:lnTo>
                    <a:pt x="5345" y="513"/>
                  </a:lnTo>
                  <a:lnTo>
                    <a:pt x="5345" y="509"/>
                  </a:lnTo>
                  <a:lnTo>
                    <a:pt x="5347" y="506"/>
                  </a:lnTo>
                  <a:lnTo>
                    <a:pt x="5349" y="505"/>
                  </a:lnTo>
                  <a:lnTo>
                    <a:pt x="5354" y="504"/>
                  </a:lnTo>
                  <a:lnTo>
                    <a:pt x="5403" y="504"/>
                  </a:lnTo>
                  <a:lnTo>
                    <a:pt x="5407" y="505"/>
                  </a:lnTo>
                  <a:lnTo>
                    <a:pt x="5409" y="506"/>
                  </a:lnTo>
                  <a:lnTo>
                    <a:pt x="5411" y="509"/>
                  </a:lnTo>
                  <a:lnTo>
                    <a:pt x="5411" y="513"/>
                  </a:lnTo>
                  <a:lnTo>
                    <a:pt x="5411" y="638"/>
                  </a:lnTo>
                  <a:lnTo>
                    <a:pt x="5412" y="638"/>
                  </a:lnTo>
                  <a:lnTo>
                    <a:pt x="5503" y="512"/>
                  </a:lnTo>
                  <a:lnTo>
                    <a:pt x="5505" y="508"/>
                  </a:lnTo>
                  <a:lnTo>
                    <a:pt x="5508" y="506"/>
                  </a:lnTo>
                  <a:lnTo>
                    <a:pt x="5511" y="504"/>
                  </a:lnTo>
                  <a:lnTo>
                    <a:pt x="5517" y="504"/>
                  </a:lnTo>
                  <a:lnTo>
                    <a:pt x="5559" y="504"/>
                  </a:lnTo>
                  <a:lnTo>
                    <a:pt x="5563" y="505"/>
                  </a:lnTo>
                  <a:lnTo>
                    <a:pt x="5565" y="506"/>
                  </a:lnTo>
                  <a:lnTo>
                    <a:pt x="5567" y="509"/>
                  </a:lnTo>
                  <a:lnTo>
                    <a:pt x="5568" y="513"/>
                  </a:lnTo>
                  <a:lnTo>
                    <a:pt x="5567" y="516"/>
                  </a:lnTo>
                  <a:lnTo>
                    <a:pt x="5565" y="519"/>
                  </a:lnTo>
                  <a:lnTo>
                    <a:pt x="5471" y="645"/>
                  </a:lnTo>
                  <a:lnTo>
                    <a:pt x="5575" y="805"/>
                  </a:lnTo>
                  <a:lnTo>
                    <a:pt x="5577" y="809"/>
                  </a:lnTo>
                  <a:lnTo>
                    <a:pt x="5578" y="812"/>
                  </a:lnTo>
                  <a:lnTo>
                    <a:pt x="5577" y="816"/>
                  </a:lnTo>
                  <a:lnTo>
                    <a:pt x="5576" y="819"/>
                  </a:lnTo>
                  <a:lnTo>
                    <a:pt x="5573" y="821"/>
                  </a:lnTo>
                  <a:lnTo>
                    <a:pt x="5569" y="821"/>
                  </a:lnTo>
                  <a:close/>
                  <a:moveTo>
                    <a:pt x="5660" y="826"/>
                  </a:moveTo>
                  <a:lnTo>
                    <a:pt x="5653" y="826"/>
                  </a:lnTo>
                  <a:lnTo>
                    <a:pt x="5645" y="823"/>
                  </a:lnTo>
                  <a:lnTo>
                    <a:pt x="5639" y="819"/>
                  </a:lnTo>
                  <a:lnTo>
                    <a:pt x="5634" y="814"/>
                  </a:lnTo>
                  <a:lnTo>
                    <a:pt x="5628" y="809"/>
                  </a:lnTo>
                  <a:lnTo>
                    <a:pt x="5625" y="801"/>
                  </a:lnTo>
                  <a:lnTo>
                    <a:pt x="5623" y="794"/>
                  </a:lnTo>
                  <a:lnTo>
                    <a:pt x="5622" y="787"/>
                  </a:lnTo>
                  <a:lnTo>
                    <a:pt x="5623" y="778"/>
                  </a:lnTo>
                  <a:lnTo>
                    <a:pt x="5625" y="771"/>
                  </a:lnTo>
                  <a:lnTo>
                    <a:pt x="5628" y="765"/>
                  </a:lnTo>
                  <a:lnTo>
                    <a:pt x="5634" y="758"/>
                  </a:lnTo>
                  <a:lnTo>
                    <a:pt x="5639" y="753"/>
                  </a:lnTo>
                  <a:lnTo>
                    <a:pt x="5645" y="750"/>
                  </a:lnTo>
                  <a:lnTo>
                    <a:pt x="5653" y="748"/>
                  </a:lnTo>
                  <a:lnTo>
                    <a:pt x="5660" y="747"/>
                  </a:lnTo>
                  <a:lnTo>
                    <a:pt x="5667" y="748"/>
                  </a:lnTo>
                  <a:lnTo>
                    <a:pt x="5675" y="750"/>
                  </a:lnTo>
                  <a:lnTo>
                    <a:pt x="5681" y="753"/>
                  </a:lnTo>
                  <a:lnTo>
                    <a:pt x="5686" y="758"/>
                  </a:lnTo>
                  <a:lnTo>
                    <a:pt x="5691" y="765"/>
                  </a:lnTo>
                  <a:lnTo>
                    <a:pt x="5695" y="771"/>
                  </a:lnTo>
                  <a:lnTo>
                    <a:pt x="5697" y="778"/>
                  </a:lnTo>
                  <a:lnTo>
                    <a:pt x="5698" y="787"/>
                  </a:lnTo>
                  <a:lnTo>
                    <a:pt x="5697" y="794"/>
                  </a:lnTo>
                  <a:lnTo>
                    <a:pt x="5695" y="801"/>
                  </a:lnTo>
                  <a:lnTo>
                    <a:pt x="5691" y="809"/>
                  </a:lnTo>
                  <a:lnTo>
                    <a:pt x="5686" y="814"/>
                  </a:lnTo>
                  <a:lnTo>
                    <a:pt x="5681" y="819"/>
                  </a:lnTo>
                  <a:lnTo>
                    <a:pt x="5675" y="823"/>
                  </a:lnTo>
                  <a:lnTo>
                    <a:pt x="5667" y="826"/>
                  </a:lnTo>
                  <a:lnTo>
                    <a:pt x="5660" y="826"/>
                  </a:lnTo>
                  <a:close/>
                  <a:moveTo>
                    <a:pt x="5877" y="626"/>
                  </a:moveTo>
                  <a:lnTo>
                    <a:pt x="5872" y="622"/>
                  </a:lnTo>
                  <a:lnTo>
                    <a:pt x="5866" y="620"/>
                  </a:lnTo>
                  <a:lnTo>
                    <a:pt x="5859" y="618"/>
                  </a:lnTo>
                  <a:lnTo>
                    <a:pt x="5849" y="617"/>
                  </a:lnTo>
                  <a:lnTo>
                    <a:pt x="5844" y="617"/>
                  </a:lnTo>
                  <a:lnTo>
                    <a:pt x="5839" y="618"/>
                  </a:lnTo>
                  <a:lnTo>
                    <a:pt x="5835" y="620"/>
                  </a:lnTo>
                  <a:lnTo>
                    <a:pt x="5829" y="624"/>
                  </a:lnTo>
                  <a:lnTo>
                    <a:pt x="5825" y="627"/>
                  </a:lnTo>
                  <a:lnTo>
                    <a:pt x="5822" y="630"/>
                  </a:lnTo>
                  <a:lnTo>
                    <a:pt x="5818" y="635"/>
                  </a:lnTo>
                  <a:lnTo>
                    <a:pt x="5815" y="640"/>
                  </a:lnTo>
                  <a:lnTo>
                    <a:pt x="5812" y="646"/>
                  </a:lnTo>
                  <a:lnTo>
                    <a:pt x="5808" y="652"/>
                  </a:lnTo>
                  <a:lnTo>
                    <a:pt x="5806" y="659"/>
                  </a:lnTo>
                  <a:lnTo>
                    <a:pt x="5804" y="667"/>
                  </a:lnTo>
                  <a:lnTo>
                    <a:pt x="5802" y="685"/>
                  </a:lnTo>
                  <a:lnTo>
                    <a:pt x="5801" y="704"/>
                  </a:lnTo>
                  <a:lnTo>
                    <a:pt x="5801" y="714"/>
                  </a:lnTo>
                  <a:lnTo>
                    <a:pt x="5802" y="724"/>
                  </a:lnTo>
                  <a:lnTo>
                    <a:pt x="5803" y="732"/>
                  </a:lnTo>
                  <a:lnTo>
                    <a:pt x="5805" y="740"/>
                  </a:lnTo>
                  <a:lnTo>
                    <a:pt x="5807" y="748"/>
                  </a:lnTo>
                  <a:lnTo>
                    <a:pt x="5810" y="755"/>
                  </a:lnTo>
                  <a:lnTo>
                    <a:pt x="5813" y="761"/>
                  </a:lnTo>
                  <a:lnTo>
                    <a:pt x="5817" y="767"/>
                  </a:lnTo>
                  <a:lnTo>
                    <a:pt x="5820" y="772"/>
                  </a:lnTo>
                  <a:lnTo>
                    <a:pt x="5824" y="776"/>
                  </a:lnTo>
                  <a:lnTo>
                    <a:pt x="5828" y="780"/>
                  </a:lnTo>
                  <a:lnTo>
                    <a:pt x="5833" y="784"/>
                  </a:lnTo>
                  <a:lnTo>
                    <a:pt x="5837" y="786"/>
                  </a:lnTo>
                  <a:lnTo>
                    <a:pt x="5841" y="788"/>
                  </a:lnTo>
                  <a:lnTo>
                    <a:pt x="5846" y="788"/>
                  </a:lnTo>
                  <a:lnTo>
                    <a:pt x="5850" y="789"/>
                  </a:lnTo>
                  <a:lnTo>
                    <a:pt x="5857" y="788"/>
                  </a:lnTo>
                  <a:lnTo>
                    <a:pt x="5862" y="788"/>
                  </a:lnTo>
                  <a:lnTo>
                    <a:pt x="5866" y="786"/>
                  </a:lnTo>
                  <a:lnTo>
                    <a:pt x="5870" y="784"/>
                  </a:lnTo>
                  <a:lnTo>
                    <a:pt x="5873" y="780"/>
                  </a:lnTo>
                  <a:lnTo>
                    <a:pt x="5875" y="777"/>
                  </a:lnTo>
                  <a:lnTo>
                    <a:pt x="5876" y="773"/>
                  </a:lnTo>
                  <a:lnTo>
                    <a:pt x="5877" y="769"/>
                  </a:lnTo>
                  <a:lnTo>
                    <a:pt x="5877" y="626"/>
                  </a:lnTo>
                  <a:close/>
                  <a:moveTo>
                    <a:pt x="5922" y="812"/>
                  </a:moveTo>
                  <a:lnTo>
                    <a:pt x="5917" y="815"/>
                  </a:lnTo>
                  <a:lnTo>
                    <a:pt x="5910" y="818"/>
                  </a:lnTo>
                  <a:lnTo>
                    <a:pt x="5902" y="820"/>
                  </a:lnTo>
                  <a:lnTo>
                    <a:pt x="5893" y="823"/>
                  </a:lnTo>
                  <a:lnTo>
                    <a:pt x="5883" y="825"/>
                  </a:lnTo>
                  <a:lnTo>
                    <a:pt x="5873" y="827"/>
                  </a:lnTo>
                  <a:lnTo>
                    <a:pt x="5862" y="828"/>
                  </a:lnTo>
                  <a:lnTo>
                    <a:pt x="5850" y="828"/>
                  </a:lnTo>
                  <a:lnTo>
                    <a:pt x="5836" y="828"/>
                  </a:lnTo>
                  <a:lnTo>
                    <a:pt x="5822" y="826"/>
                  </a:lnTo>
                  <a:lnTo>
                    <a:pt x="5809" y="823"/>
                  </a:lnTo>
                  <a:lnTo>
                    <a:pt x="5799" y="819"/>
                  </a:lnTo>
                  <a:lnTo>
                    <a:pt x="5788" y="814"/>
                  </a:lnTo>
                  <a:lnTo>
                    <a:pt x="5779" y="808"/>
                  </a:lnTo>
                  <a:lnTo>
                    <a:pt x="5770" y="801"/>
                  </a:lnTo>
                  <a:lnTo>
                    <a:pt x="5763" y="794"/>
                  </a:lnTo>
                  <a:lnTo>
                    <a:pt x="5757" y="786"/>
                  </a:lnTo>
                  <a:lnTo>
                    <a:pt x="5751" y="777"/>
                  </a:lnTo>
                  <a:lnTo>
                    <a:pt x="5747" y="768"/>
                  </a:lnTo>
                  <a:lnTo>
                    <a:pt x="5744" y="757"/>
                  </a:lnTo>
                  <a:lnTo>
                    <a:pt x="5741" y="747"/>
                  </a:lnTo>
                  <a:lnTo>
                    <a:pt x="5739" y="735"/>
                  </a:lnTo>
                  <a:lnTo>
                    <a:pt x="5738" y="724"/>
                  </a:lnTo>
                  <a:lnTo>
                    <a:pt x="5738" y="711"/>
                  </a:lnTo>
                  <a:lnTo>
                    <a:pt x="5738" y="698"/>
                  </a:lnTo>
                  <a:lnTo>
                    <a:pt x="5739" y="687"/>
                  </a:lnTo>
                  <a:lnTo>
                    <a:pt x="5741" y="674"/>
                  </a:lnTo>
                  <a:lnTo>
                    <a:pt x="5744" y="662"/>
                  </a:lnTo>
                  <a:lnTo>
                    <a:pt x="5747" y="652"/>
                  </a:lnTo>
                  <a:lnTo>
                    <a:pt x="5751" y="641"/>
                  </a:lnTo>
                  <a:lnTo>
                    <a:pt x="5757" y="631"/>
                  </a:lnTo>
                  <a:lnTo>
                    <a:pt x="5763" y="621"/>
                  </a:lnTo>
                  <a:lnTo>
                    <a:pt x="5769" y="613"/>
                  </a:lnTo>
                  <a:lnTo>
                    <a:pt x="5777" y="606"/>
                  </a:lnTo>
                  <a:lnTo>
                    <a:pt x="5785" y="599"/>
                  </a:lnTo>
                  <a:lnTo>
                    <a:pt x="5794" y="593"/>
                  </a:lnTo>
                  <a:lnTo>
                    <a:pt x="5803" y="589"/>
                  </a:lnTo>
                  <a:lnTo>
                    <a:pt x="5814" y="586"/>
                  </a:lnTo>
                  <a:lnTo>
                    <a:pt x="5825" y="584"/>
                  </a:lnTo>
                  <a:lnTo>
                    <a:pt x="5837" y="582"/>
                  </a:lnTo>
                  <a:lnTo>
                    <a:pt x="5850" y="585"/>
                  </a:lnTo>
                  <a:lnTo>
                    <a:pt x="5862" y="587"/>
                  </a:lnTo>
                  <a:lnTo>
                    <a:pt x="5870" y="591"/>
                  </a:lnTo>
                  <a:lnTo>
                    <a:pt x="5877" y="594"/>
                  </a:lnTo>
                  <a:lnTo>
                    <a:pt x="5877" y="487"/>
                  </a:lnTo>
                  <a:lnTo>
                    <a:pt x="5877" y="482"/>
                  </a:lnTo>
                  <a:lnTo>
                    <a:pt x="5879" y="479"/>
                  </a:lnTo>
                  <a:lnTo>
                    <a:pt x="5881" y="477"/>
                  </a:lnTo>
                  <a:lnTo>
                    <a:pt x="5885" y="477"/>
                  </a:lnTo>
                  <a:lnTo>
                    <a:pt x="5930" y="477"/>
                  </a:lnTo>
                  <a:lnTo>
                    <a:pt x="5934" y="477"/>
                  </a:lnTo>
                  <a:lnTo>
                    <a:pt x="5937" y="479"/>
                  </a:lnTo>
                  <a:lnTo>
                    <a:pt x="5939" y="482"/>
                  </a:lnTo>
                  <a:lnTo>
                    <a:pt x="5939" y="487"/>
                  </a:lnTo>
                  <a:lnTo>
                    <a:pt x="5939" y="777"/>
                  </a:lnTo>
                  <a:lnTo>
                    <a:pt x="5939" y="784"/>
                  </a:lnTo>
                  <a:lnTo>
                    <a:pt x="5938" y="789"/>
                  </a:lnTo>
                  <a:lnTo>
                    <a:pt x="5937" y="794"/>
                  </a:lnTo>
                  <a:lnTo>
                    <a:pt x="5936" y="798"/>
                  </a:lnTo>
                  <a:lnTo>
                    <a:pt x="5933" y="801"/>
                  </a:lnTo>
                  <a:lnTo>
                    <a:pt x="5930" y="806"/>
                  </a:lnTo>
                  <a:lnTo>
                    <a:pt x="5926" y="809"/>
                  </a:lnTo>
                  <a:lnTo>
                    <a:pt x="5922" y="812"/>
                  </a:lnTo>
                  <a:close/>
                  <a:moveTo>
                    <a:pt x="6025" y="826"/>
                  </a:moveTo>
                  <a:lnTo>
                    <a:pt x="6018" y="826"/>
                  </a:lnTo>
                  <a:lnTo>
                    <a:pt x="6010" y="823"/>
                  </a:lnTo>
                  <a:lnTo>
                    <a:pt x="6004" y="819"/>
                  </a:lnTo>
                  <a:lnTo>
                    <a:pt x="5999" y="814"/>
                  </a:lnTo>
                  <a:lnTo>
                    <a:pt x="5994" y="809"/>
                  </a:lnTo>
                  <a:lnTo>
                    <a:pt x="5990" y="801"/>
                  </a:lnTo>
                  <a:lnTo>
                    <a:pt x="5988" y="794"/>
                  </a:lnTo>
                  <a:lnTo>
                    <a:pt x="5987" y="787"/>
                  </a:lnTo>
                  <a:lnTo>
                    <a:pt x="5988" y="778"/>
                  </a:lnTo>
                  <a:lnTo>
                    <a:pt x="5990" y="771"/>
                  </a:lnTo>
                  <a:lnTo>
                    <a:pt x="5994" y="765"/>
                  </a:lnTo>
                  <a:lnTo>
                    <a:pt x="5999" y="758"/>
                  </a:lnTo>
                  <a:lnTo>
                    <a:pt x="6004" y="753"/>
                  </a:lnTo>
                  <a:lnTo>
                    <a:pt x="6010" y="750"/>
                  </a:lnTo>
                  <a:lnTo>
                    <a:pt x="6018" y="748"/>
                  </a:lnTo>
                  <a:lnTo>
                    <a:pt x="6025" y="747"/>
                  </a:lnTo>
                  <a:lnTo>
                    <a:pt x="6033" y="748"/>
                  </a:lnTo>
                  <a:lnTo>
                    <a:pt x="6040" y="750"/>
                  </a:lnTo>
                  <a:lnTo>
                    <a:pt x="6046" y="753"/>
                  </a:lnTo>
                  <a:lnTo>
                    <a:pt x="6052" y="758"/>
                  </a:lnTo>
                  <a:lnTo>
                    <a:pt x="6057" y="765"/>
                  </a:lnTo>
                  <a:lnTo>
                    <a:pt x="6060" y="771"/>
                  </a:lnTo>
                  <a:lnTo>
                    <a:pt x="6062" y="778"/>
                  </a:lnTo>
                  <a:lnTo>
                    <a:pt x="6063" y="787"/>
                  </a:lnTo>
                  <a:lnTo>
                    <a:pt x="6062" y="794"/>
                  </a:lnTo>
                  <a:lnTo>
                    <a:pt x="6060" y="801"/>
                  </a:lnTo>
                  <a:lnTo>
                    <a:pt x="6057" y="809"/>
                  </a:lnTo>
                  <a:lnTo>
                    <a:pt x="6052" y="814"/>
                  </a:lnTo>
                  <a:lnTo>
                    <a:pt x="6046" y="819"/>
                  </a:lnTo>
                  <a:lnTo>
                    <a:pt x="6040" y="823"/>
                  </a:lnTo>
                  <a:lnTo>
                    <a:pt x="6033" y="826"/>
                  </a:lnTo>
                  <a:lnTo>
                    <a:pt x="6025" y="826"/>
                  </a:lnTo>
                  <a:close/>
                  <a:moveTo>
                    <a:pt x="6249" y="561"/>
                  </a:moveTo>
                  <a:lnTo>
                    <a:pt x="6243" y="560"/>
                  </a:lnTo>
                  <a:lnTo>
                    <a:pt x="6238" y="559"/>
                  </a:lnTo>
                  <a:lnTo>
                    <a:pt x="6234" y="556"/>
                  </a:lnTo>
                  <a:lnTo>
                    <a:pt x="6229" y="553"/>
                  </a:lnTo>
                  <a:lnTo>
                    <a:pt x="6226" y="549"/>
                  </a:lnTo>
                  <a:lnTo>
                    <a:pt x="6223" y="545"/>
                  </a:lnTo>
                  <a:lnTo>
                    <a:pt x="6222" y="539"/>
                  </a:lnTo>
                  <a:lnTo>
                    <a:pt x="6221" y="534"/>
                  </a:lnTo>
                  <a:lnTo>
                    <a:pt x="6222" y="529"/>
                  </a:lnTo>
                  <a:lnTo>
                    <a:pt x="6223" y="524"/>
                  </a:lnTo>
                  <a:lnTo>
                    <a:pt x="6226" y="518"/>
                  </a:lnTo>
                  <a:lnTo>
                    <a:pt x="6229" y="515"/>
                  </a:lnTo>
                  <a:lnTo>
                    <a:pt x="6234" y="511"/>
                  </a:lnTo>
                  <a:lnTo>
                    <a:pt x="6238" y="509"/>
                  </a:lnTo>
                  <a:lnTo>
                    <a:pt x="6243" y="507"/>
                  </a:lnTo>
                  <a:lnTo>
                    <a:pt x="6249" y="507"/>
                  </a:lnTo>
                  <a:lnTo>
                    <a:pt x="6255" y="507"/>
                  </a:lnTo>
                  <a:lnTo>
                    <a:pt x="6260" y="509"/>
                  </a:lnTo>
                  <a:lnTo>
                    <a:pt x="6265" y="511"/>
                  </a:lnTo>
                  <a:lnTo>
                    <a:pt x="6269" y="515"/>
                  </a:lnTo>
                  <a:lnTo>
                    <a:pt x="6273" y="518"/>
                  </a:lnTo>
                  <a:lnTo>
                    <a:pt x="6276" y="524"/>
                  </a:lnTo>
                  <a:lnTo>
                    <a:pt x="6277" y="529"/>
                  </a:lnTo>
                  <a:lnTo>
                    <a:pt x="6278" y="534"/>
                  </a:lnTo>
                  <a:lnTo>
                    <a:pt x="6277" y="539"/>
                  </a:lnTo>
                  <a:lnTo>
                    <a:pt x="6276" y="545"/>
                  </a:lnTo>
                  <a:lnTo>
                    <a:pt x="6273" y="549"/>
                  </a:lnTo>
                  <a:lnTo>
                    <a:pt x="6269" y="553"/>
                  </a:lnTo>
                  <a:lnTo>
                    <a:pt x="6265" y="556"/>
                  </a:lnTo>
                  <a:lnTo>
                    <a:pt x="6260" y="559"/>
                  </a:lnTo>
                  <a:lnTo>
                    <a:pt x="6255" y="560"/>
                  </a:lnTo>
                  <a:lnTo>
                    <a:pt x="6249" y="561"/>
                  </a:lnTo>
                  <a:close/>
                  <a:moveTo>
                    <a:pt x="6207" y="618"/>
                  </a:moveTo>
                  <a:lnTo>
                    <a:pt x="6202" y="618"/>
                  </a:lnTo>
                  <a:lnTo>
                    <a:pt x="6197" y="619"/>
                  </a:lnTo>
                  <a:lnTo>
                    <a:pt x="6193" y="621"/>
                  </a:lnTo>
                  <a:lnTo>
                    <a:pt x="6188" y="624"/>
                  </a:lnTo>
                  <a:lnTo>
                    <a:pt x="6185" y="628"/>
                  </a:lnTo>
                  <a:lnTo>
                    <a:pt x="6182" y="631"/>
                  </a:lnTo>
                  <a:lnTo>
                    <a:pt x="6179" y="635"/>
                  </a:lnTo>
                  <a:lnTo>
                    <a:pt x="6176" y="640"/>
                  </a:lnTo>
                  <a:lnTo>
                    <a:pt x="6172" y="653"/>
                  </a:lnTo>
                  <a:lnTo>
                    <a:pt x="6169" y="667"/>
                  </a:lnTo>
                  <a:lnTo>
                    <a:pt x="6167" y="682"/>
                  </a:lnTo>
                  <a:lnTo>
                    <a:pt x="6166" y="700"/>
                  </a:lnTo>
                  <a:lnTo>
                    <a:pt x="6167" y="719"/>
                  </a:lnTo>
                  <a:lnTo>
                    <a:pt x="6169" y="735"/>
                  </a:lnTo>
                  <a:lnTo>
                    <a:pt x="6173" y="751"/>
                  </a:lnTo>
                  <a:lnTo>
                    <a:pt x="6177" y="764"/>
                  </a:lnTo>
                  <a:lnTo>
                    <a:pt x="6179" y="769"/>
                  </a:lnTo>
                  <a:lnTo>
                    <a:pt x="6182" y="774"/>
                  </a:lnTo>
                  <a:lnTo>
                    <a:pt x="6185" y="778"/>
                  </a:lnTo>
                  <a:lnTo>
                    <a:pt x="6189" y="781"/>
                  </a:lnTo>
                  <a:lnTo>
                    <a:pt x="6194" y="785"/>
                  </a:lnTo>
                  <a:lnTo>
                    <a:pt x="6198" y="787"/>
                  </a:lnTo>
                  <a:lnTo>
                    <a:pt x="6202" y="788"/>
                  </a:lnTo>
                  <a:lnTo>
                    <a:pt x="6207" y="788"/>
                  </a:lnTo>
                  <a:lnTo>
                    <a:pt x="6213" y="788"/>
                  </a:lnTo>
                  <a:lnTo>
                    <a:pt x="6218" y="787"/>
                  </a:lnTo>
                  <a:lnTo>
                    <a:pt x="6222" y="785"/>
                  </a:lnTo>
                  <a:lnTo>
                    <a:pt x="6226" y="783"/>
                  </a:lnTo>
                  <a:lnTo>
                    <a:pt x="6231" y="779"/>
                  </a:lnTo>
                  <a:lnTo>
                    <a:pt x="6234" y="775"/>
                  </a:lnTo>
                  <a:lnTo>
                    <a:pt x="6237" y="770"/>
                  </a:lnTo>
                  <a:lnTo>
                    <a:pt x="6239" y="766"/>
                  </a:lnTo>
                  <a:lnTo>
                    <a:pt x="6243" y="753"/>
                  </a:lnTo>
                  <a:lnTo>
                    <a:pt x="6246" y="739"/>
                  </a:lnTo>
                  <a:lnTo>
                    <a:pt x="6248" y="722"/>
                  </a:lnTo>
                  <a:lnTo>
                    <a:pt x="6248" y="705"/>
                  </a:lnTo>
                  <a:lnTo>
                    <a:pt x="6247" y="687"/>
                  </a:lnTo>
                  <a:lnTo>
                    <a:pt x="6246" y="670"/>
                  </a:lnTo>
                  <a:lnTo>
                    <a:pt x="6243" y="655"/>
                  </a:lnTo>
                  <a:lnTo>
                    <a:pt x="6239" y="642"/>
                  </a:lnTo>
                  <a:lnTo>
                    <a:pt x="6236" y="637"/>
                  </a:lnTo>
                  <a:lnTo>
                    <a:pt x="6233" y="632"/>
                  </a:lnTo>
                  <a:lnTo>
                    <a:pt x="6229" y="628"/>
                  </a:lnTo>
                  <a:lnTo>
                    <a:pt x="6225" y="625"/>
                  </a:lnTo>
                  <a:lnTo>
                    <a:pt x="6221" y="621"/>
                  </a:lnTo>
                  <a:lnTo>
                    <a:pt x="6217" y="619"/>
                  </a:lnTo>
                  <a:lnTo>
                    <a:pt x="6212" y="618"/>
                  </a:lnTo>
                  <a:lnTo>
                    <a:pt x="6207" y="618"/>
                  </a:lnTo>
                  <a:close/>
                  <a:moveTo>
                    <a:pt x="6166" y="561"/>
                  </a:moveTo>
                  <a:lnTo>
                    <a:pt x="6161" y="560"/>
                  </a:lnTo>
                  <a:lnTo>
                    <a:pt x="6156" y="559"/>
                  </a:lnTo>
                  <a:lnTo>
                    <a:pt x="6151" y="556"/>
                  </a:lnTo>
                  <a:lnTo>
                    <a:pt x="6146" y="553"/>
                  </a:lnTo>
                  <a:lnTo>
                    <a:pt x="6143" y="549"/>
                  </a:lnTo>
                  <a:lnTo>
                    <a:pt x="6141" y="545"/>
                  </a:lnTo>
                  <a:lnTo>
                    <a:pt x="6139" y="539"/>
                  </a:lnTo>
                  <a:lnTo>
                    <a:pt x="6138" y="534"/>
                  </a:lnTo>
                  <a:lnTo>
                    <a:pt x="6139" y="529"/>
                  </a:lnTo>
                  <a:lnTo>
                    <a:pt x="6141" y="524"/>
                  </a:lnTo>
                  <a:lnTo>
                    <a:pt x="6143" y="518"/>
                  </a:lnTo>
                  <a:lnTo>
                    <a:pt x="6146" y="515"/>
                  </a:lnTo>
                  <a:lnTo>
                    <a:pt x="6151" y="511"/>
                  </a:lnTo>
                  <a:lnTo>
                    <a:pt x="6156" y="509"/>
                  </a:lnTo>
                  <a:lnTo>
                    <a:pt x="6161" y="507"/>
                  </a:lnTo>
                  <a:lnTo>
                    <a:pt x="6166" y="507"/>
                  </a:lnTo>
                  <a:lnTo>
                    <a:pt x="6173" y="507"/>
                  </a:lnTo>
                  <a:lnTo>
                    <a:pt x="6178" y="509"/>
                  </a:lnTo>
                  <a:lnTo>
                    <a:pt x="6182" y="511"/>
                  </a:lnTo>
                  <a:lnTo>
                    <a:pt x="6186" y="515"/>
                  </a:lnTo>
                  <a:lnTo>
                    <a:pt x="6189" y="518"/>
                  </a:lnTo>
                  <a:lnTo>
                    <a:pt x="6193" y="524"/>
                  </a:lnTo>
                  <a:lnTo>
                    <a:pt x="6195" y="529"/>
                  </a:lnTo>
                  <a:lnTo>
                    <a:pt x="6195" y="534"/>
                  </a:lnTo>
                  <a:lnTo>
                    <a:pt x="6195" y="539"/>
                  </a:lnTo>
                  <a:lnTo>
                    <a:pt x="6193" y="545"/>
                  </a:lnTo>
                  <a:lnTo>
                    <a:pt x="6189" y="549"/>
                  </a:lnTo>
                  <a:lnTo>
                    <a:pt x="6186" y="553"/>
                  </a:lnTo>
                  <a:lnTo>
                    <a:pt x="6182" y="556"/>
                  </a:lnTo>
                  <a:lnTo>
                    <a:pt x="6178" y="559"/>
                  </a:lnTo>
                  <a:lnTo>
                    <a:pt x="6173" y="560"/>
                  </a:lnTo>
                  <a:lnTo>
                    <a:pt x="6166" y="561"/>
                  </a:lnTo>
                  <a:close/>
                  <a:moveTo>
                    <a:pt x="6207" y="828"/>
                  </a:moveTo>
                  <a:lnTo>
                    <a:pt x="6196" y="828"/>
                  </a:lnTo>
                  <a:lnTo>
                    <a:pt x="6184" y="826"/>
                  </a:lnTo>
                  <a:lnTo>
                    <a:pt x="6174" y="823"/>
                  </a:lnTo>
                  <a:lnTo>
                    <a:pt x="6163" y="819"/>
                  </a:lnTo>
                  <a:lnTo>
                    <a:pt x="6154" y="814"/>
                  </a:lnTo>
                  <a:lnTo>
                    <a:pt x="6145" y="808"/>
                  </a:lnTo>
                  <a:lnTo>
                    <a:pt x="6138" y="801"/>
                  </a:lnTo>
                  <a:lnTo>
                    <a:pt x="6131" y="794"/>
                  </a:lnTo>
                  <a:lnTo>
                    <a:pt x="6124" y="785"/>
                  </a:lnTo>
                  <a:lnTo>
                    <a:pt x="6118" y="776"/>
                  </a:lnTo>
                  <a:lnTo>
                    <a:pt x="6114" y="766"/>
                  </a:lnTo>
                  <a:lnTo>
                    <a:pt x="6109" y="755"/>
                  </a:lnTo>
                  <a:lnTo>
                    <a:pt x="6106" y="744"/>
                  </a:lnTo>
                  <a:lnTo>
                    <a:pt x="6104" y="731"/>
                  </a:lnTo>
                  <a:lnTo>
                    <a:pt x="6103" y="718"/>
                  </a:lnTo>
                  <a:lnTo>
                    <a:pt x="6102" y="705"/>
                  </a:lnTo>
                  <a:lnTo>
                    <a:pt x="6103" y="691"/>
                  </a:lnTo>
                  <a:lnTo>
                    <a:pt x="6104" y="678"/>
                  </a:lnTo>
                  <a:lnTo>
                    <a:pt x="6106" y="667"/>
                  </a:lnTo>
                  <a:lnTo>
                    <a:pt x="6109" y="655"/>
                  </a:lnTo>
                  <a:lnTo>
                    <a:pt x="6114" y="644"/>
                  </a:lnTo>
                  <a:lnTo>
                    <a:pt x="6119" y="634"/>
                  </a:lnTo>
                  <a:lnTo>
                    <a:pt x="6124" y="625"/>
                  </a:lnTo>
                  <a:lnTo>
                    <a:pt x="6131" y="616"/>
                  </a:lnTo>
                  <a:lnTo>
                    <a:pt x="6138" y="609"/>
                  </a:lnTo>
                  <a:lnTo>
                    <a:pt x="6146" y="601"/>
                  </a:lnTo>
                  <a:lnTo>
                    <a:pt x="6155" y="596"/>
                  </a:lnTo>
                  <a:lnTo>
                    <a:pt x="6164" y="591"/>
                  </a:lnTo>
                  <a:lnTo>
                    <a:pt x="6174" y="588"/>
                  </a:lnTo>
                  <a:lnTo>
                    <a:pt x="6184" y="585"/>
                  </a:lnTo>
                  <a:lnTo>
                    <a:pt x="6196" y="582"/>
                  </a:lnTo>
                  <a:lnTo>
                    <a:pt x="6207" y="582"/>
                  </a:lnTo>
                  <a:lnTo>
                    <a:pt x="6219" y="582"/>
                  </a:lnTo>
                  <a:lnTo>
                    <a:pt x="6231" y="585"/>
                  </a:lnTo>
                  <a:lnTo>
                    <a:pt x="6241" y="588"/>
                  </a:lnTo>
                  <a:lnTo>
                    <a:pt x="6251" y="591"/>
                  </a:lnTo>
                  <a:lnTo>
                    <a:pt x="6260" y="596"/>
                  </a:lnTo>
                  <a:lnTo>
                    <a:pt x="6268" y="601"/>
                  </a:lnTo>
                  <a:lnTo>
                    <a:pt x="6277" y="609"/>
                  </a:lnTo>
                  <a:lnTo>
                    <a:pt x="6284" y="616"/>
                  </a:lnTo>
                  <a:lnTo>
                    <a:pt x="6291" y="625"/>
                  </a:lnTo>
                  <a:lnTo>
                    <a:pt x="6296" y="634"/>
                  </a:lnTo>
                  <a:lnTo>
                    <a:pt x="6301" y="644"/>
                  </a:lnTo>
                  <a:lnTo>
                    <a:pt x="6305" y="655"/>
                  </a:lnTo>
                  <a:lnTo>
                    <a:pt x="6308" y="667"/>
                  </a:lnTo>
                  <a:lnTo>
                    <a:pt x="6311" y="678"/>
                  </a:lnTo>
                  <a:lnTo>
                    <a:pt x="6313" y="691"/>
                  </a:lnTo>
                  <a:lnTo>
                    <a:pt x="6313" y="705"/>
                  </a:lnTo>
                  <a:lnTo>
                    <a:pt x="6313" y="718"/>
                  </a:lnTo>
                  <a:lnTo>
                    <a:pt x="6311" y="731"/>
                  </a:lnTo>
                  <a:lnTo>
                    <a:pt x="6308" y="744"/>
                  </a:lnTo>
                  <a:lnTo>
                    <a:pt x="6305" y="755"/>
                  </a:lnTo>
                  <a:lnTo>
                    <a:pt x="6301" y="766"/>
                  </a:lnTo>
                  <a:lnTo>
                    <a:pt x="6297" y="776"/>
                  </a:lnTo>
                  <a:lnTo>
                    <a:pt x="6291" y="785"/>
                  </a:lnTo>
                  <a:lnTo>
                    <a:pt x="6284" y="794"/>
                  </a:lnTo>
                  <a:lnTo>
                    <a:pt x="6277" y="801"/>
                  </a:lnTo>
                  <a:lnTo>
                    <a:pt x="6269" y="808"/>
                  </a:lnTo>
                  <a:lnTo>
                    <a:pt x="6261" y="814"/>
                  </a:lnTo>
                  <a:lnTo>
                    <a:pt x="6252" y="819"/>
                  </a:lnTo>
                  <a:lnTo>
                    <a:pt x="6241" y="823"/>
                  </a:lnTo>
                  <a:lnTo>
                    <a:pt x="6231" y="826"/>
                  </a:lnTo>
                  <a:lnTo>
                    <a:pt x="6219" y="828"/>
                  </a:lnTo>
                  <a:lnTo>
                    <a:pt x="6207" y="828"/>
                  </a:lnTo>
                  <a:close/>
                  <a:moveTo>
                    <a:pt x="6389" y="826"/>
                  </a:moveTo>
                  <a:lnTo>
                    <a:pt x="6382" y="826"/>
                  </a:lnTo>
                  <a:lnTo>
                    <a:pt x="6376" y="823"/>
                  </a:lnTo>
                  <a:lnTo>
                    <a:pt x="6368" y="819"/>
                  </a:lnTo>
                  <a:lnTo>
                    <a:pt x="6363" y="814"/>
                  </a:lnTo>
                  <a:lnTo>
                    <a:pt x="6359" y="809"/>
                  </a:lnTo>
                  <a:lnTo>
                    <a:pt x="6355" y="801"/>
                  </a:lnTo>
                  <a:lnTo>
                    <a:pt x="6353" y="794"/>
                  </a:lnTo>
                  <a:lnTo>
                    <a:pt x="6353" y="787"/>
                  </a:lnTo>
                  <a:lnTo>
                    <a:pt x="6353" y="778"/>
                  </a:lnTo>
                  <a:lnTo>
                    <a:pt x="6355" y="771"/>
                  </a:lnTo>
                  <a:lnTo>
                    <a:pt x="6359" y="765"/>
                  </a:lnTo>
                  <a:lnTo>
                    <a:pt x="6363" y="758"/>
                  </a:lnTo>
                  <a:lnTo>
                    <a:pt x="6368" y="753"/>
                  </a:lnTo>
                  <a:lnTo>
                    <a:pt x="6376" y="750"/>
                  </a:lnTo>
                  <a:lnTo>
                    <a:pt x="6382" y="748"/>
                  </a:lnTo>
                  <a:lnTo>
                    <a:pt x="6389" y="747"/>
                  </a:lnTo>
                  <a:lnTo>
                    <a:pt x="6398" y="748"/>
                  </a:lnTo>
                  <a:lnTo>
                    <a:pt x="6404" y="750"/>
                  </a:lnTo>
                  <a:lnTo>
                    <a:pt x="6411" y="753"/>
                  </a:lnTo>
                  <a:lnTo>
                    <a:pt x="6417" y="758"/>
                  </a:lnTo>
                  <a:lnTo>
                    <a:pt x="6421" y="765"/>
                  </a:lnTo>
                  <a:lnTo>
                    <a:pt x="6424" y="771"/>
                  </a:lnTo>
                  <a:lnTo>
                    <a:pt x="6426" y="778"/>
                  </a:lnTo>
                  <a:lnTo>
                    <a:pt x="6427" y="787"/>
                  </a:lnTo>
                  <a:lnTo>
                    <a:pt x="6426" y="794"/>
                  </a:lnTo>
                  <a:lnTo>
                    <a:pt x="6424" y="801"/>
                  </a:lnTo>
                  <a:lnTo>
                    <a:pt x="6421" y="809"/>
                  </a:lnTo>
                  <a:lnTo>
                    <a:pt x="6417" y="814"/>
                  </a:lnTo>
                  <a:lnTo>
                    <a:pt x="6411" y="819"/>
                  </a:lnTo>
                  <a:lnTo>
                    <a:pt x="6404" y="823"/>
                  </a:lnTo>
                  <a:lnTo>
                    <a:pt x="6398" y="826"/>
                  </a:lnTo>
                  <a:lnTo>
                    <a:pt x="6389" y="826"/>
                  </a:lnTo>
                  <a:close/>
                  <a:moveTo>
                    <a:pt x="6570" y="539"/>
                  </a:moveTo>
                  <a:lnTo>
                    <a:pt x="6555" y="540"/>
                  </a:lnTo>
                  <a:lnTo>
                    <a:pt x="6544" y="541"/>
                  </a:lnTo>
                  <a:lnTo>
                    <a:pt x="6544" y="656"/>
                  </a:lnTo>
                  <a:lnTo>
                    <a:pt x="6553" y="657"/>
                  </a:lnTo>
                  <a:lnTo>
                    <a:pt x="6563" y="657"/>
                  </a:lnTo>
                  <a:lnTo>
                    <a:pt x="6570" y="657"/>
                  </a:lnTo>
                  <a:lnTo>
                    <a:pt x="6576" y="656"/>
                  </a:lnTo>
                  <a:lnTo>
                    <a:pt x="6582" y="655"/>
                  </a:lnTo>
                  <a:lnTo>
                    <a:pt x="6587" y="653"/>
                  </a:lnTo>
                  <a:lnTo>
                    <a:pt x="6593" y="651"/>
                  </a:lnTo>
                  <a:lnTo>
                    <a:pt x="6598" y="649"/>
                  </a:lnTo>
                  <a:lnTo>
                    <a:pt x="6602" y="646"/>
                  </a:lnTo>
                  <a:lnTo>
                    <a:pt x="6606" y="641"/>
                  </a:lnTo>
                  <a:lnTo>
                    <a:pt x="6610" y="638"/>
                  </a:lnTo>
                  <a:lnTo>
                    <a:pt x="6613" y="634"/>
                  </a:lnTo>
                  <a:lnTo>
                    <a:pt x="6616" y="629"/>
                  </a:lnTo>
                  <a:lnTo>
                    <a:pt x="6618" y="624"/>
                  </a:lnTo>
                  <a:lnTo>
                    <a:pt x="6619" y="618"/>
                  </a:lnTo>
                  <a:lnTo>
                    <a:pt x="6621" y="613"/>
                  </a:lnTo>
                  <a:lnTo>
                    <a:pt x="6621" y="607"/>
                  </a:lnTo>
                  <a:lnTo>
                    <a:pt x="6622" y="600"/>
                  </a:lnTo>
                  <a:lnTo>
                    <a:pt x="6621" y="587"/>
                  </a:lnTo>
                  <a:lnTo>
                    <a:pt x="6619" y="574"/>
                  </a:lnTo>
                  <a:lnTo>
                    <a:pt x="6617" y="569"/>
                  </a:lnTo>
                  <a:lnTo>
                    <a:pt x="6615" y="564"/>
                  </a:lnTo>
                  <a:lnTo>
                    <a:pt x="6612" y="559"/>
                  </a:lnTo>
                  <a:lnTo>
                    <a:pt x="6608" y="555"/>
                  </a:lnTo>
                  <a:lnTo>
                    <a:pt x="6605" y="551"/>
                  </a:lnTo>
                  <a:lnTo>
                    <a:pt x="6601" y="548"/>
                  </a:lnTo>
                  <a:lnTo>
                    <a:pt x="6597" y="546"/>
                  </a:lnTo>
                  <a:lnTo>
                    <a:pt x="6593" y="544"/>
                  </a:lnTo>
                  <a:lnTo>
                    <a:pt x="6587" y="541"/>
                  </a:lnTo>
                  <a:lnTo>
                    <a:pt x="6582" y="540"/>
                  </a:lnTo>
                  <a:lnTo>
                    <a:pt x="6576" y="539"/>
                  </a:lnTo>
                  <a:lnTo>
                    <a:pt x="6570" y="539"/>
                  </a:lnTo>
                  <a:close/>
                  <a:moveTo>
                    <a:pt x="6694" y="821"/>
                  </a:moveTo>
                  <a:lnTo>
                    <a:pt x="6641" y="821"/>
                  </a:lnTo>
                  <a:lnTo>
                    <a:pt x="6637" y="821"/>
                  </a:lnTo>
                  <a:lnTo>
                    <a:pt x="6633" y="820"/>
                  </a:lnTo>
                  <a:lnTo>
                    <a:pt x="6631" y="817"/>
                  </a:lnTo>
                  <a:lnTo>
                    <a:pt x="6628" y="814"/>
                  </a:lnTo>
                  <a:lnTo>
                    <a:pt x="6590" y="720"/>
                  </a:lnTo>
                  <a:lnTo>
                    <a:pt x="6585" y="710"/>
                  </a:lnTo>
                  <a:lnTo>
                    <a:pt x="6578" y="699"/>
                  </a:lnTo>
                  <a:lnTo>
                    <a:pt x="6574" y="695"/>
                  </a:lnTo>
                  <a:lnTo>
                    <a:pt x="6568" y="692"/>
                  </a:lnTo>
                  <a:lnTo>
                    <a:pt x="6563" y="690"/>
                  </a:lnTo>
                  <a:lnTo>
                    <a:pt x="6558" y="689"/>
                  </a:lnTo>
                  <a:lnTo>
                    <a:pt x="6544" y="689"/>
                  </a:lnTo>
                  <a:lnTo>
                    <a:pt x="6544" y="812"/>
                  </a:lnTo>
                  <a:lnTo>
                    <a:pt x="6544" y="816"/>
                  </a:lnTo>
                  <a:lnTo>
                    <a:pt x="6542" y="819"/>
                  </a:lnTo>
                  <a:lnTo>
                    <a:pt x="6540" y="821"/>
                  </a:lnTo>
                  <a:lnTo>
                    <a:pt x="6536" y="821"/>
                  </a:lnTo>
                  <a:lnTo>
                    <a:pt x="6487" y="821"/>
                  </a:lnTo>
                  <a:lnTo>
                    <a:pt x="6483" y="821"/>
                  </a:lnTo>
                  <a:lnTo>
                    <a:pt x="6481" y="819"/>
                  </a:lnTo>
                  <a:lnTo>
                    <a:pt x="6479" y="816"/>
                  </a:lnTo>
                  <a:lnTo>
                    <a:pt x="6479" y="812"/>
                  </a:lnTo>
                  <a:lnTo>
                    <a:pt x="6479" y="519"/>
                  </a:lnTo>
                  <a:lnTo>
                    <a:pt x="6479" y="515"/>
                  </a:lnTo>
                  <a:lnTo>
                    <a:pt x="6480" y="512"/>
                  </a:lnTo>
                  <a:lnTo>
                    <a:pt x="6483" y="509"/>
                  </a:lnTo>
                  <a:lnTo>
                    <a:pt x="6487" y="507"/>
                  </a:lnTo>
                  <a:lnTo>
                    <a:pt x="6499" y="505"/>
                  </a:lnTo>
                  <a:lnTo>
                    <a:pt x="6517" y="502"/>
                  </a:lnTo>
                  <a:lnTo>
                    <a:pt x="6541" y="500"/>
                  </a:lnTo>
                  <a:lnTo>
                    <a:pt x="6568" y="499"/>
                  </a:lnTo>
                  <a:lnTo>
                    <a:pt x="6584" y="500"/>
                  </a:lnTo>
                  <a:lnTo>
                    <a:pt x="6598" y="501"/>
                  </a:lnTo>
                  <a:lnTo>
                    <a:pt x="6612" y="504"/>
                  </a:lnTo>
                  <a:lnTo>
                    <a:pt x="6623" y="507"/>
                  </a:lnTo>
                  <a:lnTo>
                    <a:pt x="6635" y="510"/>
                  </a:lnTo>
                  <a:lnTo>
                    <a:pt x="6644" y="514"/>
                  </a:lnTo>
                  <a:lnTo>
                    <a:pt x="6653" y="519"/>
                  </a:lnTo>
                  <a:lnTo>
                    <a:pt x="6661" y="526"/>
                  </a:lnTo>
                  <a:lnTo>
                    <a:pt x="6667" y="532"/>
                  </a:lnTo>
                  <a:lnTo>
                    <a:pt x="6674" y="539"/>
                  </a:lnTo>
                  <a:lnTo>
                    <a:pt x="6678" y="547"/>
                  </a:lnTo>
                  <a:lnTo>
                    <a:pt x="6682" y="555"/>
                  </a:lnTo>
                  <a:lnTo>
                    <a:pt x="6685" y="564"/>
                  </a:lnTo>
                  <a:lnTo>
                    <a:pt x="6687" y="573"/>
                  </a:lnTo>
                  <a:lnTo>
                    <a:pt x="6688" y="582"/>
                  </a:lnTo>
                  <a:lnTo>
                    <a:pt x="6688" y="593"/>
                  </a:lnTo>
                  <a:lnTo>
                    <a:pt x="6688" y="601"/>
                  </a:lnTo>
                  <a:lnTo>
                    <a:pt x="6687" y="610"/>
                  </a:lnTo>
                  <a:lnTo>
                    <a:pt x="6685" y="617"/>
                  </a:lnTo>
                  <a:lnTo>
                    <a:pt x="6682" y="625"/>
                  </a:lnTo>
                  <a:lnTo>
                    <a:pt x="6679" y="632"/>
                  </a:lnTo>
                  <a:lnTo>
                    <a:pt x="6676" y="638"/>
                  </a:lnTo>
                  <a:lnTo>
                    <a:pt x="6672" y="644"/>
                  </a:lnTo>
                  <a:lnTo>
                    <a:pt x="6667" y="649"/>
                  </a:lnTo>
                  <a:lnTo>
                    <a:pt x="6657" y="658"/>
                  </a:lnTo>
                  <a:lnTo>
                    <a:pt x="6646" y="666"/>
                  </a:lnTo>
                  <a:lnTo>
                    <a:pt x="6636" y="671"/>
                  </a:lnTo>
                  <a:lnTo>
                    <a:pt x="6624" y="675"/>
                  </a:lnTo>
                  <a:lnTo>
                    <a:pt x="6624" y="676"/>
                  </a:lnTo>
                  <a:lnTo>
                    <a:pt x="6634" y="682"/>
                  </a:lnTo>
                  <a:lnTo>
                    <a:pt x="6642" y="692"/>
                  </a:lnTo>
                  <a:lnTo>
                    <a:pt x="6652" y="704"/>
                  </a:lnTo>
                  <a:lnTo>
                    <a:pt x="6659" y="716"/>
                  </a:lnTo>
                  <a:lnTo>
                    <a:pt x="6699" y="806"/>
                  </a:lnTo>
                  <a:lnTo>
                    <a:pt x="6701" y="809"/>
                  </a:lnTo>
                  <a:lnTo>
                    <a:pt x="6702" y="812"/>
                  </a:lnTo>
                  <a:lnTo>
                    <a:pt x="6701" y="816"/>
                  </a:lnTo>
                  <a:lnTo>
                    <a:pt x="6700" y="819"/>
                  </a:lnTo>
                  <a:lnTo>
                    <a:pt x="6697" y="821"/>
                  </a:lnTo>
                  <a:lnTo>
                    <a:pt x="6694" y="821"/>
                  </a:lnTo>
                  <a:close/>
                  <a:moveTo>
                    <a:pt x="6785" y="826"/>
                  </a:moveTo>
                  <a:lnTo>
                    <a:pt x="6778" y="826"/>
                  </a:lnTo>
                  <a:lnTo>
                    <a:pt x="6771" y="823"/>
                  </a:lnTo>
                  <a:lnTo>
                    <a:pt x="6764" y="819"/>
                  </a:lnTo>
                  <a:lnTo>
                    <a:pt x="6758" y="814"/>
                  </a:lnTo>
                  <a:lnTo>
                    <a:pt x="6754" y="809"/>
                  </a:lnTo>
                  <a:lnTo>
                    <a:pt x="6751" y="801"/>
                  </a:lnTo>
                  <a:lnTo>
                    <a:pt x="6749" y="794"/>
                  </a:lnTo>
                  <a:lnTo>
                    <a:pt x="6747" y="787"/>
                  </a:lnTo>
                  <a:lnTo>
                    <a:pt x="6749" y="778"/>
                  </a:lnTo>
                  <a:lnTo>
                    <a:pt x="6751" y="771"/>
                  </a:lnTo>
                  <a:lnTo>
                    <a:pt x="6754" y="765"/>
                  </a:lnTo>
                  <a:lnTo>
                    <a:pt x="6758" y="758"/>
                  </a:lnTo>
                  <a:lnTo>
                    <a:pt x="6764" y="753"/>
                  </a:lnTo>
                  <a:lnTo>
                    <a:pt x="6771" y="750"/>
                  </a:lnTo>
                  <a:lnTo>
                    <a:pt x="6778" y="748"/>
                  </a:lnTo>
                  <a:lnTo>
                    <a:pt x="6785" y="747"/>
                  </a:lnTo>
                  <a:lnTo>
                    <a:pt x="6793" y="748"/>
                  </a:lnTo>
                  <a:lnTo>
                    <a:pt x="6800" y="750"/>
                  </a:lnTo>
                  <a:lnTo>
                    <a:pt x="6806" y="753"/>
                  </a:lnTo>
                  <a:lnTo>
                    <a:pt x="6812" y="758"/>
                  </a:lnTo>
                  <a:lnTo>
                    <a:pt x="6816" y="765"/>
                  </a:lnTo>
                  <a:lnTo>
                    <a:pt x="6820" y="771"/>
                  </a:lnTo>
                  <a:lnTo>
                    <a:pt x="6822" y="778"/>
                  </a:lnTo>
                  <a:lnTo>
                    <a:pt x="6823" y="787"/>
                  </a:lnTo>
                  <a:lnTo>
                    <a:pt x="6822" y="794"/>
                  </a:lnTo>
                  <a:lnTo>
                    <a:pt x="6820" y="801"/>
                  </a:lnTo>
                  <a:lnTo>
                    <a:pt x="6816" y="809"/>
                  </a:lnTo>
                  <a:lnTo>
                    <a:pt x="6812" y="814"/>
                  </a:lnTo>
                  <a:lnTo>
                    <a:pt x="6806" y="819"/>
                  </a:lnTo>
                  <a:lnTo>
                    <a:pt x="6800" y="823"/>
                  </a:lnTo>
                  <a:lnTo>
                    <a:pt x="6793" y="826"/>
                  </a:lnTo>
                  <a:lnTo>
                    <a:pt x="6785" y="826"/>
                  </a:lnTo>
                  <a:close/>
                  <a:moveTo>
                    <a:pt x="95" y="195"/>
                  </a:moveTo>
                  <a:lnTo>
                    <a:pt x="83" y="195"/>
                  </a:lnTo>
                  <a:lnTo>
                    <a:pt x="76" y="196"/>
                  </a:lnTo>
                  <a:lnTo>
                    <a:pt x="76" y="305"/>
                  </a:lnTo>
                  <a:lnTo>
                    <a:pt x="86" y="307"/>
                  </a:lnTo>
                  <a:lnTo>
                    <a:pt x="101" y="308"/>
                  </a:lnTo>
                  <a:lnTo>
                    <a:pt x="109" y="307"/>
                  </a:lnTo>
                  <a:lnTo>
                    <a:pt x="116" y="307"/>
                  </a:lnTo>
                  <a:lnTo>
                    <a:pt x="122" y="305"/>
                  </a:lnTo>
                  <a:lnTo>
                    <a:pt x="128" y="303"/>
                  </a:lnTo>
                  <a:lnTo>
                    <a:pt x="134" y="301"/>
                  </a:lnTo>
                  <a:lnTo>
                    <a:pt x="139" y="298"/>
                  </a:lnTo>
                  <a:lnTo>
                    <a:pt x="143" y="295"/>
                  </a:lnTo>
                  <a:lnTo>
                    <a:pt x="147" y="292"/>
                  </a:lnTo>
                  <a:lnTo>
                    <a:pt x="151" y="289"/>
                  </a:lnTo>
                  <a:lnTo>
                    <a:pt x="154" y="285"/>
                  </a:lnTo>
                  <a:lnTo>
                    <a:pt x="156" y="279"/>
                  </a:lnTo>
                  <a:lnTo>
                    <a:pt x="158" y="275"/>
                  </a:lnTo>
                  <a:lnTo>
                    <a:pt x="161" y="265"/>
                  </a:lnTo>
                  <a:lnTo>
                    <a:pt x="162" y="254"/>
                  </a:lnTo>
                  <a:lnTo>
                    <a:pt x="161" y="247"/>
                  </a:lnTo>
                  <a:lnTo>
                    <a:pt x="161" y="240"/>
                  </a:lnTo>
                  <a:lnTo>
                    <a:pt x="160" y="234"/>
                  </a:lnTo>
                  <a:lnTo>
                    <a:pt x="158" y="229"/>
                  </a:lnTo>
                  <a:lnTo>
                    <a:pt x="156" y="223"/>
                  </a:lnTo>
                  <a:lnTo>
                    <a:pt x="153" y="218"/>
                  </a:lnTo>
                  <a:lnTo>
                    <a:pt x="149" y="214"/>
                  </a:lnTo>
                  <a:lnTo>
                    <a:pt x="145" y="210"/>
                  </a:lnTo>
                  <a:lnTo>
                    <a:pt x="141" y="207"/>
                  </a:lnTo>
                  <a:lnTo>
                    <a:pt x="136" y="203"/>
                  </a:lnTo>
                  <a:lnTo>
                    <a:pt x="131" y="200"/>
                  </a:lnTo>
                  <a:lnTo>
                    <a:pt x="124" y="198"/>
                  </a:lnTo>
                  <a:lnTo>
                    <a:pt x="118" y="197"/>
                  </a:lnTo>
                  <a:lnTo>
                    <a:pt x="111" y="196"/>
                  </a:lnTo>
                  <a:lnTo>
                    <a:pt x="103" y="195"/>
                  </a:lnTo>
                  <a:lnTo>
                    <a:pt x="95" y="195"/>
                  </a:lnTo>
                  <a:close/>
                  <a:moveTo>
                    <a:pt x="100" y="61"/>
                  </a:moveTo>
                  <a:lnTo>
                    <a:pt x="85" y="62"/>
                  </a:lnTo>
                  <a:lnTo>
                    <a:pt x="76" y="65"/>
                  </a:lnTo>
                  <a:lnTo>
                    <a:pt x="76" y="161"/>
                  </a:lnTo>
                  <a:lnTo>
                    <a:pt x="83" y="162"/>
                  </a:lnTo>
                  <a:lnTo>
                    <a:pt x="94" y="162"/>
                  </a:lnTo>
                  <a:lnTo>
                    <a:pt x="106" y="161"/>
                  </a:lnTo>
                  <a:lnTo>
                    <a:pt x="118" y="159"/>
                  </a:lnTo>
                  <a:lnTo>
                    <a:pt x="122" y="157"/>
                  </a:lnTo>
                  <a:lnTo>
                    <a:pt x="127" y="155"/>
                  </a:lnTo>
                  <a:lnTo>
                    <a:pt x="132" y="152"/>
                  </a:lnTo>
                  <a:lnTo>
                    <a:pt x="136" y="149"/>
                  </a:lnTo>
                  <a:lnTo>
                    <a:pt x="139" y="146"/>
                  </a:lnTo>
                  <a:lnTo>
                    <a:pt x="142" y="141"/>
                  </a:lnTo>
                  <a:lnTo>
                    <a:pt x="145" y="137"/>
                  </a:lnTo>
                  <a:lnTo>
                    <a:pt x="147" y="132"/>
                  </a:lnTo>
                  <a:lnTo>
                    <a:pt x="148" y="128"/>
                  </a:lnTo>
                  <a:lnTo>
                    <a:pt x="151" y="121"/>
                  </a:lnTo>
                  <a:lnTo>
                    <a:pt x="151" y="116"/>
                  </a:lnTo>
                  <a:lnTo>
                    <a:pt x="152" y="110"/>
                  </a:lnTo>
                  <a:lnTo>
                    <a:pt x="151" y="99"/>
                  </a:lnTo>
                  <a:lnTo>
                    <a:pt x="148" y="90"/>
                  </a:lnTo>
                  <a:lnTo>
                    <a:pt x="144" y="81"/>
                  </a:lnTo>
                  <a:lnTo>
                    <a:pt x="139" y="75"/>
                  </a:lnTo>
                  <a:lnTo>
                    <a:pt x="136" y="72"/>
                  </a:lnTo>
                  <a:lnTo>
                    <a:pt x="132" y="70"/>
                  </a:lnTo>
                  <a:lnTo>
                    <a:pt x="127" y="67"/>
                  </a:lnTo>
                  <a:lnTo>
                    <a:pt x="123" y="66"/>
                  </a:lnTo>
                  <a:lnTo>
                    <a:pt x="113" y="62"/>
                  </a:lnTo>
                  <a:lnTo>
                    <a:pt x="100" y="61"/>
                  </a:lnTo>
                  <a:close/>
                  <a:moveTo>
                    <a:pt x="101" y="349"/>
                  </a:moveTo>
                  <a:lnTo>
                    <a:pt x="75" y="349"/>
                  </a:lnTo>
                  <a:lnTo>
                    <a:pt x="51" y="347"/>
                  </a:lnTo>
                  <a:lnTo>
                    <a:pt x="31" y="345"/>
                  </a:lnTo>
                  <a:lnTo>
                    <a:pt x="19" y="341"/>
                  </a:lnTo>
                  <a:lnTo>
                    <a:pt x="15" y="339"/>
                  </a:lnTo>
                  <a:lnTo>
                    <a:pt x="12" y="337"/>
                  </a:lnTo>
                  <a:lnTo>
                    <a:pt x="11" y="334"/>
                  </a:lnTo>
                  <a:lnTo>
                    <a:pt x="9" y="330"/>
                  </a:lnTo>
                  <a:lnTo>
                    <a:pt x="9" y="42"/>
                  </a:lnTo>
                  <a:lnTo>
                    <a:pt x="11" y="38"/>
                  </a:lnTo>
                  <a:lnTo>
                    <a:pt x="12" y="35"/>
                  </a:lnTo>
                  <a:lnTo>
                    <a:pt x="15" y="32"/>
                  </a:lnTo>
                  <a:lnTo>
                    <a:pt x="19" y="30"/>
                  </a:lnTo>
                  <a:lnTo>
                    <a:pt x="29" y="28"/>
                  </a:lnTo>
                  <a:lnTo>
                    <a:pt x="47" y="26"/>
                  </a:lnTo>
                  <a:lnTo>
                    <a:pt x="71" y="23"/>
                  </a:lnTo>
                  <a:lnTo>
                    <a:pt x="97" y="22"/>
                  </a:lnTo>
                  <a:lnTo>
                    <a:pt x="113" y="22"/>
                  </a:lnTo>
                  <a:lnTo>
                    <a:pt x="127" y="25"/>
                  </a:lnTo>
                  <a:lnTo>
                    <a:pt x="141" y="26"/>
                  </a:lnTo>
                  <a:lnTo>
                    <a:pt x="153" y="29"/>
                  </a:lnTo>
                  <a:lnTo>
                    <a:pt x="164" y="32"/>
                  </a:lnTo>
                  <a:lnTo>
                    <a:pt x="174" y="36"/>
                  </a:lnTo>
                  <a:lnTo>
                    <a:pt x="182" y="40"/>
                  </a:lnTo>
                  <a:lnTo>
                    <a:pt x="189" y="46"/>
                  </a:lnTo>
                  <a:lnTo>
                    <a:pt x="197" y="51"/>
                  </a:lnTo>
                  <a:lnTo>
                    <a:pt x="202" y="57"/>
                  </a:lnTo>
                  <a:lnTo>
                    <a:pt x="206" y="63"/>
                  </a:lnTo>
                  <a:lnTo>
                    <a:pt x="211" y="71"/>
                  </a:lnTo>
                  <a:lnTo>
                    <a:pt x="213" y="78"/>
                  </a:lnTo>
                  <a:lnTo>
                    <a:pt x="215" y="86"/>
                  </a:lnTo>
                  <a:lnTo>
                    <a:pt x="216" y="94"/>
                  </a:lnTo>
                  <a:lnTo>
                    <a:pt x="216" y="102"/>
                  </a:lnTo>
                  <a:lnTo>
                    <a:pt x="216" y="110"/>
                  </a:lnTo>
                  <a:lnTo>
                    <a:pt x="215" y="116"/>
                  </a:lnTo>
                  <a:lnTo>
                    <a:pt x="214" y="122"/>
                  </a:lnTo>
                  <a:lnTo>
                    <a:pt x="212" y="129"/>
                  </a:lnTo>
                  <a:lnTo>
                    <a:pt x="209" y="135"/>
                  </a:lnTo>
                  <a:lnTo>
                    <a:pt x="206" y="140"/>
                  </a:lnTo>
                  <a:lnTo>
                    <a:pt x="203" y="145"/>
                  </a:lnTo>
                  <a:lnTo>
                    <a:pt x="199" y="150"/>
                  </a:lnTo>
                  <a:lnTo>
                    <a:pt x="191" y="157"/>
                  </a:lnTo>
                  <a:lnTo>
                    <a:pt x="181" y="165"/>
                  </a:lnTo>
                  <a:lnTo>
                    <a:pt x="171" y="170"/>
                  </a:lnTo>
                  <a:lnTo>
                    <a:pt x="160" y="175"/>
                  </a:lnTo>
                  <a:lnTo>
                    <a:pt x="174" y="179"/>
                  </a:lnTo>
                  <a:lnTo>
                    <a:pt x="186" y="185"/>
                  </a:lnTo>
                  <a:lnTo>
                    <a:pt x="192" y="188"/>
                  </a:lnTo>
                  <a:lnTo>
                    <a:pt x="198" y="192"/>
                  </a:lnTo>
                  <a:lnTo>
                    <a:pt x="203" y="196"/>
                  </a:lnTo>
                  <a:lnTo>
                    <a:pt x="208" y="201"/>
                  </a:lnTo>
                  <a:lnTo>
                    <a:pt x="213" y="207"/>
                  </a:lnTo>
                  <a:lnTo>
                    <a:pt x="217" y="212"/>
                  </a:lnTo>
                  <a:lnTo>
                    <a:pt x="221" y="218"/>
                  </a:lnTo>
                  <a:lnTo>
                    <a:pt x="224" y="226"/>
                  </a:lnTo>
                  <a:lnTo>
                    <a:pt x="226" y="233"/>
                  </a:lnTo>
                  <a:lnTo>
                    <a:pt x="228" y="240"/>
                  </a:lnTo>
                  <a:lnTo>
                    <a:pt x="229" y="249"/>
                  </a:lnTo>
                  <a:lnTo>
                    <a:pt x="229" y="257"/>
                  </a:lnTo>
                  <a:lnTo>
                    <a:pt x="229" y="266"/>
                  </a:lnTo>
                  <a:lnTo>
                    <a:pt x="228" y="274"/>
                  </a:lnTo>
                  <a:lnTo>
                    <a:pt x="226" y="282"/>
                  </a:lnTo>
                  <a:lnTo>
                    <a:pt x="224" y="291"/>
                  </a:lnTo>
                  <a:lnTo>
                    <a:pt x="220" y="299"/>
                  </a:lnTo>
                  <a:lnTo>
                    <a:pt x="216" y="307"/>
                  </a:lnTo>
                  <a:lnTo>
                    <a:pt x="211" y="314"/>
                  </a:lnTo>
                  <a:lnTo>
                    <a:pt x="203" y="320"/>
                  </a:lnTo>
                  <a:lnTo>
                    <a:pt x="196" y="327"/>
                  </a:lnTo>
                  <a:lnTo>
                    <a:pt x="186" y="332"/>
                  </a:lnTo>
                  <a:lnTo>
                    <a:pt x="176" y="337"/>
                  </a:lnTo>
                  <a:lnTo>
                    <a:pt x="164" y="341"/>
                  </a:lnTo>
                  <a:lnTo>
                    <a:pt x="151" y="345"/>
                  </a:lnTo>
                  <a:lnTo>
                    <a:pt x="136" y="347"/>
                  </a:lnTo>
                  <a:lnTo>
                    <a:pt x="119" y="349"/>
                  </a:lnTo>
                  <a:lnTo>
                    <a:pt x="101" y="349"/>
                  </a:lnTo>
                  <a:close/>
                  <a:moveTo>
                    <a:pt x="446" y="336"/>
                  </a:moveTo>
                  <a:lnTo>
                    <a:pt x="441" y="338"/>
                  </a:lnTo>
                  <a:lnTo>
                    <a:pt x="434" y="341"/>
                  </a:lnTo>
                  <a:lnTo>
                    <a:pt x="425" y="344"/>
                  </a:lnTo>
                  <a:lnTo>
                    <a:pt x="416" y="347"/>
                  </a:lnTo>
                  <a:lnTo>
                    <a:pt x="405" y="348"/>
                  </a:lnTo>
                  <a:lnTo>
                    <a:pt x="394" y="350"/>
                  </a:lnTo>
                  <a:lnTo>
                    <a:pt x="381" y="351"/>
                  </a:lnTo>
                  <a:lnTo>
                    <a:pt x="367" y="351"/>
                  </a:lnTo>
                  <a:lnTo>
                    <a:pt x="355" y="351"/>
                  </a:lnTo>
                  <a:lnTo>
                    <a:pt x="339" y="349"/>
                  </a:lnTo>
                  <a:lnTo>
                    <a:pt x="332" y="348"/>
                  </a:lnTo>
                  <a:lnTo>
                    <a:pt x="323" y="346"/>
                  </a:lnTo>
                  <a:lnTo>
                    <a:pt x="316" y="344"/>
                  </a:lnTo>
                  <a:lnTo>
                    <a:pt x="308" y="339"/>
                  </a:lnTo>
                  <a:lnTo>
                    <a:pt x="301" y="336"/>
                  </a:lnTo>
                  <a:lnTo>
                    <a:pt x="295" y="331"/>
                  </a:lnTo>
                  <a:lnTo>
                    <a:pt x="288" y="325"/>
                  </a:lnTo>
                  <a:lnTo>
                    <a:pt x="283" y="318"/>
                  </a:lnTo>
                  <a:lnTo>
                    <a:pt x="279" y="310"/>
                  </a:lnTo>
                  <a:lnTo>
                    <a:pt x="276" y="301"/>
                  </a:lnTo>
                  <a:lnTo>
                    <a:pt x="274" y="291"/>
                  </a:lnTo>
                  <a:lnTo>
                    <a:pt x="273" y="279"/>
                  </a:lnTo>
                  <a:lnTo>
                    <a:pt x="273" y="121"/>
                  </a:lnTo>
                  <a:lnTo>
                    <a:pt x="274" y="117"/>
                  </a:lnTo>
                  <a:lnTo>
                    <a:pt x="275" y="114"/>
                  </a:lnTo>
                  <a:lnTo>
                    <a:pt x="278" y="112"/>
                  </a:lnTo>
                  <a:lnTo>
                    <a:pt x="281" y="112"/>
                  </a:lnTo>
                  <a:lnTo>
                    <a:pt x="326" y="112"/>
                  </a:lnTo>
                  <a:lnTo>
                    <a:pt x="331" y="112"/>
                  </a:lnTo>
                  <a:lnTo>
                    <a:pt x="334" y="114"/>
                  </a:lnTo>
                  <a:lnTo>
                    <a:pt x="335" y="117"/>
                  </a:lnTo>
                  <a:lnTo>
                    <a:pt x="336" y="121"/>
                  </a:lnTo>
                  <a:lnTo>
                    <a:pt x="336" y="278"/>
                  </a:lnTo>
                  <a:lnTo>
                    <a:pt x="337" y="286"/>
                  </a:lnTo>
                  <a:lnTo>
                    <a:pt x="338" y="292"/>
                  </a:lnTo>
                  <a:lnTo>
                    <a:pt x="341" y="298"/>
                  </a:lnTo>
                  <a:lnTo>
                    <a:pt x="344" y="302"/>
                  </a:lnTo>
                  <a:lnTo>
                    <a:pt x="350" y="307"/>
                  </a:lnTo>
                  <a:lnTo>
                    <a:pt x="355" y="309"/>
                  </a:lnTo>
                  <a:lnTo>
                    <a:pt x="361" y="310"/>
                  </a:lnTo>
                  <a:lnTo>
                    <a:pt x="367" y="311"/>
                  </a:lnTo>
                  <a:lnTo>
                    <a:pt x="376" y="311"/>
                  </a:lnTo>
                  <a:lnTo>
                    <a:pt x="383" y="309"/>
                  </a:lnTo>
                  <a:lnTo>
                    <a:pt x="390" y="307"/>
                  </a:lnTo>
                  <a:lnTo>
                    <a:pt x="394" y="303"/>
                  </a:lnTo>
                  <a:lnTo>
                    <a:pt x="396" y="300"/>
                  </a:lnTo>
                  <a:lnTo>
                    <a:pt x="398" y="296"/>
                  </a:lnTo>
                  <a:lnTo>
                    <a:pt x="399" y="291"/>
                  </a:lnTo>
                  <a:lnTo>
                    <a:pt x="400" y="286"/>
                  </a:lnTo>
                  <a:lnTo>
                    <a:pt x="400" y="121"/>
                  </a:lnTo>
                  <a:lnTo>
                    <a:pt x="400" y="117"/>
                  </a:lnTo>
                  <a:lnTo>
                    <a:pt x="402" y="114"/>
                  </a:lnTo>
                  <a:lnTo>
                    <a:pt x="404" y="112"/>
                  </a:lnTo>
                  <a:lnTo>
                    <a:pt x="408" y="112"/>
                  </a:lnTo>
                  <a:lnTo>
                    <a:pt x="454" y="112"/>
                  </a:lnTo>
                  <a:lnTo>
                    <a:pt x="458" y="112"/>
                  </a:lnTo>
                  <a:lnTo>
                    <a:pt x="461" y="114"/>
                  </a:lnTo>
                  <a:lnTo>
                    <a:pt x="462" y="117"/>
                  </a:lnTo>
                  <a:lnTo>
                    <a:pt x="462" y="121"/>
                  </a:lnTo>
                  <a:lnTo>
                    <a:pt x="462" y="302"/>
                  </a:lnTo>
                  <a:lnTo>
                    <a:pt x="462" y="308"/>
                  </a:lnTo>
                  <a:lnTo>
                    <a:pt x="462" y="314"/>
                  </a:lnTo>
                  <a:lnTo>
                    <a:pt x="460" y="318"/>
                  </a:lnTo>
                  <a:lnTo>
                    <a:pt x="459" y="322"/>
                  </a:lnTo>
                  <a:lnTo>
                    <a:pt x="457" y="327"/>
                  </a:lnTo>
                  <a:lnTo>
                    <a:pt x="454" y="330"/>
                  </a:lnTo>
                  <a:lnTo>
                    <a:pt x="451" y="333"/>
                  </a:lnTo>
                  <a:lnTo>
                    <a:pt x="446" y="336"/>
                  </a:lnTo>
                  <a:close/>
                  <a:moveTo>
                    <a:pt x="700" y="346"/>
                  </a:moveTo>
                  <a:lnTo>
                    <a:pt x="654" y="346"/>
                  </a:lnTo>
                  <a:lnTo>
                    <a:pt x="651" y="345"/>
                  </a:lnTo>
                  <a:lnTo>
                    <a:pt x="647" y="342"/>
                  </a:lnTo>
                  <a:lnTo>
                    <a:pt x="646" y="339"/>
                  </a:lnTo>
                  <a:lnTo>
                    <a:pt x="645" y="336"/>
                  </a:lnTo>
                  <a:lnTo>
                    <a:pt x="645" y="178"/>
                  </a:lnTo>
                  <a:lnTo>
                    <a:pt x="645" y="171"/>
                  </a:lnTo>
                  <a:lnTo>
                    <a:pt x="644" y="163"/>
                  </a:lnTo>
                  <a:lnTo>
                    <a:pt x="641" y="157"/>
                  </a:lnTo>
                  <a:lnTo>
                    <a:pt x="638" y="152"/>
                  </a:lnTo>
                  <a:lnTo>
                    <a:pt x="633" y="148"/>
                  </a:lnTo>
                  <a:lnTo>
                    <a:pt x="626" y="143"/>
                  </a:lnTo>
                  <a:lnTo>
                    <a:pt x="619" y="141"/>
                  </a:lnTo>
                  <a:lnTo>
                    <a:pt x="610" y="140"/>
                  </a:lnTo>
                  <a:lnTo>
                    <a:pt x="600" y="141"/>
                  </a:lnTo>
                  <a:lnTo>
                    <a:pt x="593" y="143"/>
                  </a:lnTo>
                  <a:lnTo>
                    <a:pt x="587" y="146"/>
                  </a:lnTo>
                  <a:lnTo>
                    <a:pt x="583" y="149"/>
                  </a:lnTo>
                  <a:lnTo>
                    <a:pt x="581" y="153"/>
                  </a:lnTo>
                  <a:lnTo>
                    <a:pt x="579" y="158"/>
                  </a:lnTo>
                  <a:lnTo>
                    <a:pt x="578" y="163"/>
                  </a:lnTo>
                  <a:lnTo>
                    <a:pt x="578" y="169"/>
                  </a:lnTo>
                  <a:lnTo>
                    <a:pt x="578" y="336"/>
                  </a:lnTo>
                  <a:lnTo>
                    <a:pt x="577" y="339"/>
                  </a:lnTo>
                  <a:lnTo>
                    <a:pt x="576" y="342"/>
                  </a:lnTo>
                  <a:lnTo>
                    <a:pt x="573" y="345"/>
                  </a:lnTo>
                  <a:lnTo>
                    <a:pt x="568" y="346"/>
                  </a:lnTo>
                  <a:lnTo>
                    <a:pt x="523" y="346"/>
                  </a:lnTo>
                  <a:lnTo>
                    <a:pt x="520" y="345"/>
                  </a:lnTo>
                  <a:lnTo>
                    <a:pt x="517" y="342"/>
                  </a:lnTo>
                  <a:lnTo>
                    <a:pt x="516" y="339"/>
                  </a:lnTo>
                  <a:lnTo>
                    <a:pt x="515" y="336"/>
                  </a:lnTo>
                  <a:lnTo>
                    <a:pt x="515" y="148"/>
                  </a:lnTo>
                  <a:lnTo>
                    <a:pt x="515" y="142"/>
                  </a:lnTo>
                  <a:lnTo>
                    <a:pt x="516" y="138"/>
                  </a:lnTo>
                  <a:lnTo>
                    <a:pt x="517" y="134"/>
                  </a:lnTo>
                  <a:lnTo>
                    <a:pt x="519" y="130"/>
                  </a:lnTo>
                  <a:lnTo>
                    <a:pt x="521" y="127"/>
                  </a:lnTo>
                  <a:lnTo>
                    <a:pt x="524" y="125"/>
                  </a:lnTo>
                  <a:lnTo>
                    <a:pt x="527" y="121"/>
                  </a:lnTo>
                  <a:lnTo>
                    <a:pt x="533" y="119"/>
                  </a:lnTo>
                  <a:lnTo>
                    <a:pt x="539" y="116"/>
                  </a:lnTo>
                  <a:lnTo>
                    <a:pt x="546" y="114"/>
                  </a:lnTo>
                  <a:lnTo>
                    <a:pt x="556" y="112"/>
                  </a:lnTo>
                  <a:lnTo>
                    <a:pt x="565" y="110"/>
                  </a:lnTo>
                  <a:lnTo>
                    <a:pt x="587" y="107"/>
                  </a:lnTo>
                  <a:lnTo>
                    <a:pt x="612" y="106"/>
                  </a:lnTo>
                  <a:lnTo>
                    <a:pt x="631" y="107"/>
                  </a:lnTo>
                  <a:lnTo>
                    <a:pt x="650" y="109"/>
                  </a:lnTo>
                  <a:lnTo>
                    <a:pt x="658" y="112"/>
                  </a:lnTo>
                  <a:lnTo>
                    <a:pt x="665" y="114"/>
                  </a:lnTo>
                  <a:lnTo>
                    <a:pt x="673" y="117"/>
                  </a:lnTo>
                  <a:lnTo>
                    <a:pt x="680" y="121"/>
                  </a:lnTo>
                  <a:lnTo>
                    <a:pt x="686" y="126"/>
                  </a:lnTo>
                  <a:lnTo>
                    <a:pt x="692" y="131"/>
                  </a:lnTo>
                  <a:lnTo>
                    <a:pt x="697" y="136"/>
                  </a:lnTo>
                  <a:lnTo>
                    <a:pt x="701" y="142"/>
                  </a:lnTo>
                  <a:lnTo>
                    <a:pt x="704" y="150"/>
                  </a:lnTo>
                  <a:lnTo>
                    <a:pt x="706" y="157"/>
                  </a:lnTo>
                  <a:lnTo>
                    <a:pt x="709" y="166"/>
                  </a:lnTo>
                  <a:lnTo>
                    <a:pt x="709" y="175"/>
                  </a:lnTo>
                  <a:lnTo>
                    <a:pt x="709" y="336"/>
                  </a:lnTo>
                  <a:lnTo>
                    <a:pt x="709" y="339"/>
                  </a:lnTo>
                  <a:lnTo>
                    <a:pt x="706" y="342"/>
                  </a:lnTo>
                  <a:lnTo>
                    <a:pt x="704" y="345"/>
                  </a:lnTo>
                  <a:lnTo>
                    <a:pt x="700" y="346"/>
                  </a:lnTo>
                  <a:close/>
                  <a:moveTo>
                    <a:pt x="891" y="149"/>
                  </a:moveTo>
                  <a:lnTo>
                    <a:pt x="886" y="146"/>
                  </a:lnTo>
                  <a:lnTo>
                    <a:pt x="880" y="143"/>
                  </a:lnTo>
                  <a:lnTo>
                    <a:pt x="873" y="141"/>
                  </a:lnTo>
                  <a:lnTo>
                    <a:pt x="864" y="140"/>
                  </a:lnTo>
                  <a:lnTo>
                    <a:pt x="859" y="140"/>
                  </a:lnTo>
                  <a:lnTo>
                    <a:pt x="854" y="141"/>
                  </a:lnTo>
                  <a:lnTo>
                    <a:pt x="849" y="143"/>
                  </a:lnTo>
                  <a:lnTo>
                    <a:pt x="844" y="147"/>
                  </a:lnTo>
                  <a:lnTo>
                    <a:pt x="840" y="150"/>
                  </a:lnTo>
                  <a:lnTo>
                    <a:pt x="836" y="153"/>
                  </a:lnTo>
                  <a:lnTo>
                    <a:pt x="833" y="158"/>
                  </a:lnTo>
                  <a:lnTo>
                    <a:pt x="829" y="163"/>
                  </a:lnTo>
                  <a:lnTo>
                    <a:pt x="825" y="169"/>
                  </a:lnTo>
                  <a:lnTo>
                    <a:pt x="823" y="175"/>
                  </a:lnTo>
                  <a:lnTo>
                    <a:pt x="821" y="182"/>
                  </a:lnTo>
                  <a:lnTo>
                    <a:pt x="819" y="190"/>
                  </a:lnTo>
                  <a:lnTo>
                    <a:pt x="816" y="208"/>
                  </a:lnTo>
                  <a:lnTo>
                    <a:pt x="816" y="227"/>
                  </a:lnTo>
                  <a:lnTo>
                    <a:pt x="816" y="237"/>
                  </a:lnTo>
                  <a:lnTo>
                    <a:pt x="817" y="247"/>
                  </a:lnTo>
                  <a:lnTo>
                    <a:pt x="818" y="255"/>
                  </a:lnTo>
                  <a:lnTo>
                    <a:pt x="820" y="263"/>
                  </a:lnTo>
                  <a:lnTo>
                    <a:pt x="822" y="271"/>
                  </a:lnTo>
                  <a:lnTo>
                    <a:pt x="824" y="278"/>
                  </a:lnTo>
                  <a:lnTo>
                    <a:pt x="827" y="285"/>
                  </a:lnTo>
                  <a:lnTo>
                    <a:pt x="831" y="290"/>
                  </a:lnTo>
                  <a:lnTo>
                    <a:pt x="835" y="295"/>
                  </a:lnTo>
                  <a:lnTo>
                    <a:pt x="838" y="299"/>
                  </a:lnTo>
                  <a:lnTo>
                    <a:pt x="842" y="303"/>
                  </a:lnTo>
                  <a:lnTo>
                    <a:pt x="846" y="307"/>
                  </a:lnTo>
                  <a:lnTo>
                    <a:pt x="851" y="309"/>
                  </a:lnTo>
                  <a:lnTo>
                    <a:pt x="856" y="311"/>
                  </a:lnTo>
                  <a:lnTo>
                    <a:pt x="860" y="311"/>
                  </a:lnTo>
                  <a:lnTo>
                    <a:pt x="865" y="312"/>
                  </a:lnTo>
                  <a:lnTo>
                    <a:pt x="871" y="311"/>
                  </a:lnTo>
                  <a:lnTo>
                    <a:pt x="876" y="311"/>
                  </a:lnTo>
                  <a:lnTo>
                    <a:pt x="881" y="309"/>
                  </a:lnTo>
                  <a:lnTo>
                    <a:pt x="884" y="307"/>
                  </a:lnTo>
                  <a:lnTo>
                    <a:pt x="887" y="303"/>
                  </a:lnTo>
                  <a:lnTo>
                    <a:pt x="890" y="300"/>
                  </a:lnTo>
                  <a:lnTo>
                    <a:pt x="891" y="296"/>
                  </a:lnTo>
                  <a:lnTo>
                    <a:pt x="891" y="292"/>
                  </a:lnTo>
                  <a:lnTo>
                    <a:pt x="891" y="149"/>
                  </a:lnTo>
                  <a:close/>
                  <a:moveTo>
                    <a:pt x="937" y="335"/>
                  </a:moveTo>
                  <a:lnTo>
                    <a:pt x="932" y="338"/>
                  </a:lnTo>
                  <a:lnTo>
                    <a:pt x="924" y="341"/>
                  </a:lnTo>
                  <a:lnTo>
                    <a:pt x="917" y="344"/>
                  </a:lnTo>
                  <a:lnTo>
                    <a:pt x="908" y="346"/>
                  </a:lnTo>
                  <a:lnTo>
                    <a:pt x="898" y="348"/>
                  </a:lnTo>
                  <a:lnTo>
                    <a:pt x="887" y="350"/>
                  </a:lnTo>
                  <a:lnTo>
                    <a:pt x="876" y="351"/>
                  </a:lnTo>
                  <a:lnTo>
                    <a:pt x="865" y="351"/>
                  </a:lnTo>
                  <a:lnTo>
                    <a:pt x="851" y="351"/>
                  </a:lnTo>
                  <a:lnTo>
                    <a:pt x="837" y="349"/>
                  </a:lnTo>
                  <a:lnTo>
                    <a:pt x="824" y="346"/>
                  </a:lnTo>
                  <a:lnTo>
                    <a:pt x="813" y="342"/>
                  </a:lnTo>
                  <a:lnTo>
                    <a:pt x="802" y="337"/>
                  </a:lnTo>
                  <a:lnTo>
                    <a:pt x="794" y="331"/>
                  </a:lnTo>
                  <a:lnTo>
                    <a:pt x="785" y="325"/>
                  </a:lnTo>
                  <a:lnTo>
                    <a:pt x="778" y="317"/>
                  </a:lnTo>
                  <a:lnTo>
                    <a:pt x="772" y="309"/>
                  </a:lnTo>
                  <a:lnTo>
                    <a:pt x="766" y="300"/>
                  </a:lnTo>
                  <a:lnTo>
                    <a:pt x="762" y="291"/>
                  </a:lnTo>
                  <a:lnTo>
                    <a:pt x="758" y="280"/>
                  </a:lnTo>
                  <a:lnTo>
                    <a:pt x="756" y="270"/>
                  </a:lnTo>
                  <a:lnTo>
                    <a:pt x="754" y="258"/>
                  </a:lnTo>
                  <a:lnTo>
                    <a:pt x="753" y="247"/>
                  </a:lnTo>
                  <a:lnTo>
                    <a:pt x="752" y="234"/>
                  </a:lnTo>
                  <a:lnTo>
                    <a:pt x="753" y="221"/>
                  </a:lnTo>
                  <a:lnTo>
                    <a:pt x="754" y="210"/>
                  </a:lnTo>
                  <a:lnTo>
                    <a:pt x="756" y="197"/>
                  </a:lnTo>
                  <a:lnTo>
                    <a:pt x="758" y="186"/>
                  </a:lnTo>
                  <a:lnTo>
                    <a:pt x="762" y="175"/>
                  </a:lnTo>
                  <a:lnTo>
                    <a:pt x="766" y="165"/>
                  </a:lnTo>
                  <a:lnTo>
                    <a:pt x="772" y="154"/>
                  </a:lnTo>
                  <a:lnTo>
                    <a:pt x="777" y="145"/>
                  </a:lnTo>
                  <a:lnTo>
                    <a:pt x="783" y="136"/>
                  </a:lnTo>
                  <a:lnTo>
                    <a:pt x="791" y="129"/>
                  </a:lnTo>
                  <a:lnTo>
                    <a:pt x="799" y="122"/>
                  </a:lnTo>
                  <a:lnTo>
                    <a:pt x="809" y="116"/>
                  </a:lnTo>
                  <a:lnTo>
                    <a:pt x="818" y="112"/>
                  </a:lnTo>
                  <a:lnTo>
                    <a:pt x="829" y="109"/>
                  </a:lnTo>
                  <a:lnTo>
                    <a:pt x="839" y="107"/>
                  </a:lnTo>
                  <a:lnTo>
                    <a:pt x="852" y="106"/>
                  </a:lnTo>
                  <a:lnTo>
                    <a:pt x="865" y="108"/>
                  </a:lnTo>
                  <a:lnTo>
                    <a:pt x="877" y="110"/>
                  </a:lnTo>
                  <a:lnTo>
                    <a:pt x="885" y="114"/>
                  </a:lnTo>
                  <a:lnTo>
                    <a:pt x="891" y="117"/>
                  </a:lnTo>
                  <a:lnTo>
                    <a:pt x="891" y="10"/>
                  </a:lnTo>
                  <a:lnTo>
                    <a:pt x="892" y="6"/>
                  </a:lnTo>
                  <a:lnTo>
                    <a:pt x="893" y="2"/>
                  </a:lnTo>
                  <a:lnTo>
                    <a:pt x="896" y="0"/>
                  </a:lnTo>
                  <a:lnTo>
                    <a:pt x="899" y="0"/>
                  </a:lnTo>
                  <a:lnTo>
                    <a:pt x="944" y="0"/>
                  </a:lnTo>
                  <a:lnTo>
                    <a:pt x="949" y="0"/>
                  </a:lnTo>
                  <a:lnTo>
                    <a:pt x="951" y="2"/>
                  </a:lnTo>
                  <a:lnTo>
                    <a:pt x="953" y="6"/>
                  </a:lnTo>
                  <a:lnTo>
                    <a:pt x="954" y="10"/>
                  </a:lnTo>
                  <a:lnTo>
                    <a:pt x="954" y="301"/>
                  </a:lnTo>
                  <a:lnTo>
                    <a:pt x="953" y="307"/>
                  </a:lnTo>
                  <a:lnTo>
                    <a:pt x="953" y="312"/>
                  </a:lnTo>
                  <a:lnTo>
                    <a:pt x="952" y="317"/>
                  </a:lnTo>
                  <a:lnTo>
                    <a:pt x="950" y="321"/>
                  </a:lnTo>
                  <a:lnTo>
                    <a:pt x="948" y="326"/>
                  </a:lnTo>
                  <a:lnTo>
                    <a:pt x="944" y="329"/>
                  </a:lnTo>
                  <a:lnTo>
                    <a:pt x="941" y="332"/>
                  </a:lnTo>
                  <a:lnTo>
                    <a:pt x="937" y="335"/>
                  </a:lnTo>
                  <a:close/>
                  <a:moveTo>
                    <a:pt x="1291" y="346"/>
                  </a:moveTo>
                  <a:lnTo>
                    <a:pt x="1137" y="346"/>
                  </a:lnTo>
                  <a:lnTo>
                    <a:pt x="1133" y="345"/>
                  </a:lnTo>
                  <a:lnTo>
                    <a:pt x="1130" y="342"/>
                  </a:lnTo>
                  <a:lnTo>
                    <a:pt x="1129" y="339"/>
                  </a:lnTo>
                  <a:lnTo>
                    <a:pt x="1128" y="336"/>
                  </a:lnTo>
                  <a:lnTo>
                    <a:pt x="1128" y="36"/>
                  </a:lnTo>
                  <a:lnTo>
                    <a:pt x="1129" y="32"/>
                  </a:lnTo>
                  <a:lnTo>
                    <a:pt x="1130" y="29"/>
                  </a:lnTo>
                  <a:lnTo>
                    <a:pt x="1133" y="28"/>
                  </a:lnTo>
                  <a:lnTo>
                    <a:pt x="1137" y="27"/>
                  </a:lnTo>
                  <a:lnTo>
                    <a:pt x="1291" y="27"/>
                  </a:lnTo>
                  <a:lnTo>
                    <a:pt x="1295" y="28"/>
                  </a:lnTo>
                  <a:lnTo>
                    <a:pt x="1298" y="29"/>
                  </a:lnTo>
                  <a:lnTo>
                    <a:pt x="1299" y="32"/>
                  </a:lnTo>
                  <a:lnTo>
                    <a:pt x="1300" y="36"/>
                  </a:lnTo>
                  <a:lnTo>
                    <a:pt x="1300" y="63"/>
                  </a:lnTo>
                  <a:lnTo>
                    <a:pt x="1299" y="68"/>
                  </a:lnTo>
                  <a:lnTo>
                    <a:pt x="1298" y="71"/>
                  </a:lnTo>
                  <a:lnTo>
                    <a:pt x="1295" y="72"/>
                  </a:lnTo>
                  <a:lnTo>
                    <a:pt x="1291" y="73"/>
                  </a:lnTo>
                  <a:lnTo>
                    <a:pt x="1196" y="73"/>
                  </a:lnTo>
                  <a:lnTo>
                    <a:pt x="1196" y="158"/>
                  </a:lnTo>
                  <a:lnTo>
                    <a:pt x="1276" y="158"/>
                  </a:lnTo>
                  <a:lnTo>
                    <a:pt x="1280" y="159"/>
                  </a:lnTo>
                  <a:lnTo>
                    <a:pt x="1282" y="160"/>
                  </a:lnTo>
                  <a:lnTo>
                    <a:pt x="1284" y="163"/>
                  </a:lnTo>
                  <a:lnTo>
                    <a:pt x="1284" y="168"/>
                  </a:lnTo>
                  <a:lnTo>
                    <a:pt x="1284" y="194"/>
                  </a:lnTo>
                  <a:lnTo>
                    <a:pt x="1284" y="198"/>
                  </a:lnTo>
                  <a:lnTo>
                    <a:pt x="1282" y="201"/>
                  </a:lnTo>
                  <a:lnTo>
                    <a:pt x="1280" y="202"/>
                  </a:lnTo>
                  <a:lnTo>
                    <a:pt x="1276" y="203"/>
                  </a:lnTo>
                  <a:lnTo>
                    <a:pt x="1196" y="203"/>
                  </a:lnTo>
                  <a:lnTo>
                    <a:pt x="1196" y="298"/>
                  </a:lnTo>
                  <a:lnTo>
                    <a:pt x="1291" y="298"/>
                  </a:lnTo>
                  <a:lnTo>
                    <a:pt x="1295" y="298"/>
                  </a:lnTo>
                  <a:lnTo>
                    <a:pt x="1298" y="300"/>
                  </a:lnTo>
                  <a:lnTo>
                    <a:pt x="1299" y="303"/>
                  </a:lnTo>
                  <a:lnTo>
                    <a:pt x="1300" y="308"/>
                  </a:lnTo>
                  <a:lnTo>
                    <a:pt x="1300" y="336"/>
                  </a:lnTo>
                  <a:lnTo>
                    <a:pt x="1299" y="339"/>
                  </a:lnTo>
                  <a:lnTo>
                    <a:pt x="1298" y="342"/>
                  </a:lnTo>
                  <a:lnTo>
                    <a:pt x="1295" y="345"/>
                  </a:lnTo>
                  <a:lnTo>
                    <a:pt x="1291" y="346"/>
                  </a:lnTo>
                  <a:close/>
                  <a:moveTo>
                    <a:pt x="1534" y="129"/>
                  </a:moveTo>
                  <a:lnTo>
                    <a:pt x="1465" y="336"/>
                  </a:lnTo>
                  <a:lnTo>
                    <a:pt x="1463" y="340"/>
                  </a:lnTo>
                  <a:lnTo>
                    <a:pt x="1461" y="342"/>
                  </a:lnTo>
                  <a:lnTo>
                    <a:pt x="1458" y="345"/>
                  </a:lnTo>
                  <a:lnTo>
                    <a:pt x="1454" y="346"/>
                  </a:lnTo>
                  <a:lnTo>
                    <a:pt x="1407" y="346"/>
                  </a:lnTo>
                  <a:lnTo>
                    <a:pt x="1402" y="345"/>
                  </a:lnTo>
                  <a:lnTo>
                    <a:pt x="1399" y="342"/>
                  </a:lnTo>
                  <a:lnTo>
                    <a:pt x="1397" y="340"/>
                  </a:lnTo>
                  <a:lnTo>
                    <a:pt x="1395" y="336"/>
                  </a:lnTo>
                  <a:lnTo>
                    <a:pt x="1325" y="129"/>
                  </a:lnTo>
                  <a:lnTo>
                    <a:pt x="1324" y="125"/>
                  </a:lnTo>
                  <a:lnTo>
                    <a:pt x="1323" y="121"/>
                  </a:lnTo>
                  <a:lnTo>
                    <a:pt x="1324" y="117"/>
                  </a:lnTo>
                  <a:lnTo>
                    <a:pt x="1327" y="114"/>
                  </a:lnTo>
                  <a:lnTo>
                    <a:pt x="1329" y="112"/>
                  </a:lnTo>
                  <a:lnTo>
                    <a:pt x="1333" y="112"/>
                  </a:lnTo>
                  <a:lnTo>
                    <a:pt x="1379" y="112"/>
                  </a:lnTo>
                  <a:lnTo>
                    <a:pt x="1383" y="112"/>
                  </a:lnTo>
                  <a:lnTo>
                    <a:pt x="1387" y="113"/>
                  </a:lnTo>
                  <a:lnTo>
                    <a:pt x="1389" y="116"/>
                  </a:lnTo>
                  <a:lnTo>
                    <a:pt x="1391" y="120"/>
                  </a:lnTo>
                  <a:lnTo>
                    <a:pt x="1424" y="240"/>
                  </a:lnTo>
                  <a:lnTo>
                    <a:pt x="1429" y="256"/>
                  </a:lnTo>
                  <a:lnTo>
                    <a:pt x="1431" y="271"/>
                  </a:lnTo>
                  <a:lnTo>
                    <a:pt x="1433" y="282"/>
                  </a:lnTo>
                  <a:lnTo>
                    <a:pt x="1433" y="287"/>
                  </a:lnTo>
                  <a:lnTo>
                    <a:pt x="1434" y="287"/>
                  </a:lnTo>
                  <a:lnTo>
                    <a:pt x="1435" y="282"/>
                  </a:lnTo>
                  <a:lnTo>
                    <a:pt x="1437" y="271"/>
                  </a:lnTo>
                  <a:lnTo>
                    <a:pt x="1439" y="256"/>
                  </a:lnTo>
                  <a:lnTo>
                    <a:pt x="1443" y="240"/>
                  </a:lnTo>
                  <a:lnTo>
                    <a:pt x="1479" y="120"/>
                  </a:lnTo>
                  <a:lnTo>
                    <a:pt x="1480" y="116"/>
                  </a:lnTo>
                  <a:lnTo>
                    <a:pt x="1482" y="113"/>
                  </a:lnTo>
                  <a:lnTo>
                    <a:pt x="1485" y="112"/>
                  </a:lnTo>
                  <a:lnTo>
                    <a:pt x="1490" y="112"/>
                  </a:lnTo>
                  <a:lnTo>
                    <a:pt x="1527" y="112"/>
                  </a:lnTo>
                  <a:lnTo>
                    <a:pt x="1531" y="112"/>
                  </a:lnTo>
                  <a:lnTo>
                    <a:pt x="1534" y="114"/>
                  </a:lnTo>
                  <a:lnTo>
                    <a:pt x="1535" y="117"/>
                  </a:lnTo>
                  <a:lnTo>
                    <a:pt x="1536" y="121"/>
                  </a:lnTo>
                  <a:lnTo>
                    <a:pt x="1535" y="125"/>
                  </a:lnTo>
                  <a:lnTo>
                    <a:pt x="1534" y="129"/>
                  </a:lnTo>
                  <a:close/>
                  <a:moveTo>
                    <a:pt x="1682" y="229"/>
                  </a:moveTo>
                  <a:lnTo>
                    <a:pt x="1670" y="231"/>
                  </a:lnTo>
                  <a:lnTo>
                    <a:pt x="1658" y="234"/>
                  </a:lnTo>
                  <a:lnTo>
                    <a:pt x="1648" y="238"/>
                  </a:lnTo>
                  <a:lnTo>
                    <a:pt x="1638" y="243"/>
                  </a:lnTo>
                  <a:lnTo>
                    <a:pt x="1634" y="247"/>
                  </a:lnTo>
                  <a:lnTo>
                    <a:pt x="1630" y="251"/>
                  </a:lnTo>
                  <a:lnTo>
                    <a:pt x="1627" y="254"/>
                  </a:lnTo>
                  <a:lnTo>
                    <a:pt x="1623" y="258"/>
                  </a:lnTo>
                  <a:lnTo>
                    <a:pt x="1621" y="263"/>
                  </a:lnTo>
                  <a:lnTo>
                    <a:pt x="1619" y="269"/>
                  </a:lnTo>
                  <a:lnTo>
                    <a:pt x="1618" y="275"/>
                  </a:lnTo>
                  <a:lnTo>
                    <a:pt x="1618" y="281"/>
                  </a:lnTo>
                  <a:lnTo>
                    <a:pt x="1619" y="289"/>
                  </a:lnTo>
                  <a:lnTo>
                    <a:pt x="1620" y="295"/>
                  </a:lnTo>
                  <a:lnTo>
                    <a:pt x="1623" y="301"/>
                  </a:lnTo>
                  <a:lnTo>
                    <a:pt x="1628" y="307"/>
                  </a:lnTo>
                  <a:lnTo>
                    <a:pt x="1633" y="311"/>
                  </a:lnTo>
                  <a:lnTo>
                    <a:pt x="1639" y="314"/>
                  </a:lnTo>
                  <a:lnTo>
                    <a:pt x="1647" y="316"/>
                  </a:lnTo>
                  <a:lnTo>
                    <a:pt x="1655" y="317"/>
                  </a:lnTo>
                  <a:lnTo>
                    <a:pt x="1660" y="316"/>
                  </a:lnTo>
                  <a:lnTo>
                    <a:pt x="1664" y="315"/>
                  </a:lnTo>
                  <a:lnTo>
                    <a:pt x="1670" y="314"/>
                  </a:lnTo>
                  <a:lnTo>
                    <a:pt x="1674" y="312"/>
                  </a:lnTo>
                  <a:lnTo>
                    <a:pt x="1677" y="309"/>
                  </a:lnTo>
                  <a:lnTo>
                    <a:pt x="1680" y="305"/>
                  </a:lnTo>
                  <a:lnTo>
                    <a:pt x="1682" y="300"/>
                  </a:lnTo>
                  <a:lnTo>
                    <a:pt x="1682" y="295"/>
                  </a:lnTo>
                  <a:lnTo>
                    <a:pt x="1682" y="229"/>
                  </a:lnTo>
                  <a:close/>
                  <a:moveTo>
                    <a:pt x="1727" y="336"/>
                  </a:moveTo>
                  <a:lnTo>
                    <a:pt x="1721" y="339"/>
                  </a:lnTo>
                  <a:lnTo>
                    <a:pt x="1715" y="341"/>
                  </a:lnTo>
                  <a:lnTo>
                    <a:pt x="1707" y="345"/>
                  </a:lnTo>
                  <a:lnTo>
                    <a:pt x="1698" y="347"/>
                  </a:lnTo>
                  <a:lnTo>
                    <a:pt x="1689" y="349"/>
                  </a:lnTo>
                  <a:lnTo>
                    <a:pt x="1678" y="350"/>
                  </a:lnTo>
                  <a:lnTo>
                    <a:pt x="1668" y="351"/>
                  </a:lnTo>
                  <a:lnTo>
                    <a:pt x="1656" y="351"/>
                  </a:lnTo>
                  <a:lnTo>
                    <a:pt x="1638" y="350"/>
                  </a:lnTo>
                  <a:lnTo>
                    <a:pt x="1620" y="348"/>
                  </a:lnTo>
                  <a:lnTo>
                    <a:pt x="1612" y="346"/>
                  </a:lnTo>
                  <a:lnTo>
                    <a:pt x="1603" y="344"/>
                  </a:lnTo>
                  <a:lnTo>
                    <a:pt x="1596" y="340"/>
                  </a:lnTo>
                  <a:lnTo>
                    <a:pt x="1589" y="337"/>
                  </a:lnTo>
                  <a:lnTo>
                    <a:pt x="1582" y="333"/>
                  </a:lnTo>
                  <a:lnTo>
                    <a:pt x="1576" y="328"/>
                  </a:lnTo>
                  <a:lnTo>
                    <a:pt x="1571" y="322"/>
                  </a:lnTo>
                  <a:lnTo>
                    <a:pt x="1567" y="317"/>
                  </a:lnTo>
                  <a:lnTo>
                    <a:pt x="1563" y="310"/>
                  </a:lnTo>
                  <a:lnTo>
                    <a:pt x="1560" y="303"/>
                  </a:lnTo>
                  <a:lnTo>
                    <a:pt x="1559" y="295"/>
                  </a:lnTo>
                  <a:lnTo>
                    <a:pt x="1558" y="287"/>
                  </a:lnTo>
                  <a:lnTo>
                    <a:pt x="1559" y="275"/>
                  </a:lnTo>
                  <a:lnTo>
                    <a:pt x="1561" y="266"/>
                  </a:lnTo>
                  <a:lnTo>
                    <a:pt x="1566" y="256"/>
                  </a:lnTo>
                  <a:lnTo>
                    <a:pt x="1570" y="249"/>
                  </a:lnTo>
                  <a:lnTo>
                    <a:pt x="1576" y="241"/>
                  </a:lnTo>
                  <a:lnTo>
                    <a:pt x="1583" y="235"/>
                  </a:lnTo>
                  <a:lnTo>
                    <a:pt x="1592" y="229"/>
                  </a:lnTo>
                  <a:lnTo>
                    <a:pt x="1600" y="223"/>
                  </a:lnTo>
                  <a:lnTo>
                    <a:pt x="1610" y="219"/>
                  </a:lnTo>
                  <a:lnTo>
                    <a:pt x="1620" y="215"/>
                  </a:lnTo>
                  <a:lnTo>
                    <a:pt x="1630" y="212"/>
                  </a:lnTo>
                  <a:lnTo>
                    <a:pt x="1640" y="209"/>
                  </a:lnTo>
                  <a:lnTo>
                    <a:pt x="1662" y="203"/>
                  </a:lnTo>
                  <a:lnTo>
                    <a:pt x="1682" y="200"/>
                  </a:lnTo>
                  <a:lnTo>
                    <a:pt x="1682" y="170"/>
                  </a:lnTo>
                  <a:lnTo>
                    <a:pt x="1682" y="163"/>
                  </a:lnTo>
                  <a:lnTo>
                    <a:pt x="1680" y="157"/>
                  </a:lnTo>
                  <a:lnTo>
                    <a:pt x="1678" y="152"/>
                  </a:lnTo>
                  <a:lnTo>
                    <a:pt x="1675" y="148"/>
                  </a:lnTo>
                  <a:lnTo>
                    <a:pt x="1671" y="143"/>
                  </a:lnTo>
                  <a:lnTo>
                    <a:pt x="1667" y="141"/>
                  </a:lnTo>
                  <a:lnTo>
                    <a:pt x="1661" y="140"/>
                  </a:lnTo>
                  <a:lnTo>
                    <a:pt x="1656" y="139"/>
                  </a:lnTo>
                  <a:lnTo>
                    <a:pt x="1649" y="140"/>
                  </a:lnTo>
                  <a:lnTo>
                    <a:pt x="1643" y="142"/>
                  </a:lnTo>
                  <a:lnTo>
                    <a:pt x="1638" y="146"/>
                  </a:lnTo>
                  <a:lnTo>
                    <a:pt x="1633" y="150"/>
                  </a:lnTo>
                  <a:lnTo>
                    <a:pt x="1630" y="154"/>
                  </a:lnTo>
                  <a:lnTo>
                    <a:pt x="1627" y="159"/>
                  </a:lnTo>
                  <a:lnTo>
                    <a:pt x="1624" y="165"/>
                  </a:lnTo>
                  <a:lnTo>
                    <a:pt x="1622" y="169"/>
                  </a:lnTo>
                  <a:lnTo>
                    <a:pt x="1621" y="173"/>
                  </a:lnTo>
                  <a:lnTo>
                    <a:pt x="1618" y="177"/>
                  </a:lnTo>
                  <a:lnTo>
                    <a:pt x="1616" y="180"/>
                  </a:lnTo>
                  <a:lnTo>
                    <a:pt x="1613" y="182"/>
                  </a:lnTo>
                  <a:lnTo>
                    <a:pt x="1609" y="186"/>
                  </a:lnTo>
                  <a:lnTo>
                    <a:pt x="1604" y="187"/>
                  </a:lnTo>
                  <a:lnTo>
                    <a:pt x="1599" y="188"/>
                  </a:lnTo>
                  <a:lnTo>
                    <a:pt x="1595" y="188"/>
                  </a:lnTo>
                  <a:lnTo>
                    <a:pt x="1589" y="188"/>
                  </a:lnTo>
                  <a:lnTo>
                    <a:pt x="1584" y="187"/>
                  </a:lnTo>
                  <a:lnTo>
                    <a:pt x="1579" y="185"/>
                  </a:lnTo>
                  <a:lnTo>
                    <a:pt x="1575" y="181"/>
                  </a:lnTo>
                  <a:lnTo>
                    <a:pt x="1572" y="178"/>
                  </a:lnTo>
                  <a:lnTo>
                    <a:pt x="1570" y="173"/>
                  </a:lnTo>
                  <a:lnTo>
                    <a:pt x="1569" y="169"/>
                  </a:lnTo>
                  <a:lnTo>
                    <a:pt x="1568" y="162"/>
                  </a:lnTo>
                  <a:lnTo>
                    <a:pt x="1568" y="158"/>
                  </a:lnTo>
                  <a:lnTo>
                    <a:pt x="1569" y="154"/>
                  </a:lnTo>
                  <a:lnTo>
                    <a:pt x="1571" y="149"/>
                  </a:lnTo>
                  <a:lnTo>
                    <a:pt x="1573" y="145"/>
                  </a:lnTo>
                  <a:lnTo>
                    <a:pt x="1576" y="139"/>
                  </a:lnTo>
                  <a:lnTo>
                    <a:pt x="1580" y="135"/>
                  </a:lnTo>
                  <a:lnTo>
                    <a:pt x="1584" y="130"/>
                  </a:lnTo>
                  <a:lnTo>
                    <a:pt x="1590" y="126"/>
                  </a:lnTo>
                  <a:lnTo>
                    <a:pt x="1596" y="121"/>
                  </a:lnTo>
                  <a:lnTo>
                    <a:pt x="1603" y="118"/>
                  </a:lnTo>
                  <a:lnTo>
                    <a:pt x="1611" y="114"/>
                  </a:lnTo>
                  <a:lnTo>
                    <a:pt x="1620" y="111"/>
                  </a:lnTo>
                  <a:lnTo>
                    <a:pt x="1630" y="109"/>
                  </a:lnTo>
                  <a:lnTo>
                    <a:pt x="1640" y="107"/>
                  </a:lnTo>
                  <a:lnTo>
                    <a:pt x="1652" y="106"/>
                  </a:lnTo>
                  <a:lnTo>
                    <a:pt x="1664" y="106"/>
                  </a:lnTo>
                  <a:lnTo>
                    <a:pt x="1673" y="106"/>
                  </a:lnTo>
                  <a:lnTo>
                    <a:pt x="1680" y="107"/>
                  </a:lnTo>
                  <a:lnTo>
                    <a:pt x="1688" y="108"/>
                  </a:lnTo>
                  <a:lnTo>
                    <a:pt x="1695" y="110"/>
                  </a:lnTo>
                  <a:lnTo>
                    <a:pt x="1702" y="112"/>
                  </a:lnTo>
                  <a:lnTo>
                    <a:pt x="1709" y="115"/>
                  </a:lnTo>
                  <a:lnTo>
                    <a:pt x="1715" y="119"/>
                  </a:lnTo>
                  <a:lnTo>
                    <a:pt x="1720" y="122"/>
                  </a:lnTo>
                  <a:lnTo>
                    <a:pt x="1726" y="128"/>
                  </a:lnTo>
                  <a:lnTo>
                    <a:pt x="1730" y="133"/>
                  </a:lnTo>
                  <a:lnTo>
                    <a:pt x="1734" y="138"/>
                  </a:lnTo>
                  <a:lnTo>
                    <a:pt x="1737" y="145"/>
                  </a:lnTo>
                  <a:lnTo>
                    <a:pt x="1739" y="152"/>
                  </a:lnTo>
                  <a:lnTo>
                    <a:pt x="1741" y="159"/>
                  </a:lnTo>
                  <a:lnTo>
                    <a:pt x="1742" y="168"/>
                  </a:lnTo>
                  <a:lnTo>
                    <a:pt x="1743" y="176"/>
                  </a:lnTo>
                  <a:lnTo>
                    <a:pt x="1743" y="299"/>
                  </a:lnTo>
                  <a:lnTo>
                    <a:pt x="1742" y="307"/>
                  </a:lnTo>
                  <a:lnTo>
                    <a:pt x="1742" y="312"/>
                  </a:lnTo>
                  <a:lnTo>
                    <a:pt x="1741" y="317"/>
                  </a:lnTo>
                  <a:lnTo>
                    <a:pt x="1739" y="322"/>
                  </a:lnTo>
                  <a:lnTo>
                    <a:pt x="1737" y="327"/>
                  </a:lnTo>
                  <a:lnTo>
                    <a:pt x="1734" y="330"/>
                  </a:lnTo>
                  <a:lnTo>
                    <a:pt x="1731" y="333"/>
                  </a:lnTo>
                  <a:lnTo>
                    <a:pt x="1727" y="336"/>
                  </a:lnTo>
                  <a:close/>
                  <a:moveTo>
                    <a:pt x="1980" y="346"/>
                  </a:moveTo>
                  <a:lnTo>
                    <a:pt x="1934" y="346"/>
                  </a:lnTo>
                  <a:lnTo>
                    <a:pt x="1930" y="345"/>
                  </a:lnTo>
                  <a:lnTo>
                    <a:pt x="1928" y="342"/>
                  </a:lnTo>
                  <a:lnTo>
                    <a:pt x="1926" y="339"/>
                  </a:lnTo>
                  <a:lnTo>
                    <a:pt x="1926" y="336"/>
                  </a:lnTo>
                  <a:lnTo>
                    <a:pt x="1926" y="178"/>
                  </a:lnTo>
                  <a:lnTo>
                    <a:pt x="1926" y="171"/>
                  </a:lnTo>
                  <a:lnTo>
                    <a:pt x="1923" y="163"/>
                  </a:lnTo>
                  <a:lnTo>
                    <a:pt x="1921" y="157"/>
                  </a:lnTo>
                  <a:lnTo>
                    <a:pt x="1918" y="152"/>
                  </a:lnTo>
                  <a:lnTo>
                    <a:pt x="1913" y="148"/>
                  </a:lnTo>
                  <a:lnTo>
                    <a:pt x="1907" y="143"/>
                  </a:lnTo>
                  <a:lnTo>
                    <a:pt x="1899" y="141"/>
                  </a:lnTo>
                  <a:lnTo>
                    <a:pt x="1890" y="140"/>
                  </a:lnTo>
                  <a:lnTo>
                    <a:pt x="1880" y="141"/>
                  </a:lnTo>
                  <a:lnTo>
                    <a:pt x="1873" y="143"/>
                  </a:lnTo>
                  <a:lnTo>
                    <a:pt x="1868" y="146"/>
                  </a:lnTo>
                  <a:lnTo>
                    <a:pt x="1863" y="149"/>
                  </a:lnTo>
                  <a:lnTo>
                    <a:pt x="1860" y="153"/>
                  </a:lnTo>
                  <a:lnTo>
                    <a:pt x="1859" y="158"/>
                  </a:lnTo>
                  <a:lnTo>
                    <a:pt x="1858" y="163"/>
                  </a:lnTo>
                  <a:lnTo>
                    <a:pt x="1858" y="169"/>
                  </a:lnTo>
                  <a:lnTo>
                    <a:pt x="1858" y="336"/>
                  </a:lnTo>
                  <a:lnTo>
                    <a:pt x="1857" y="339"/>
                  </a:lnTo>
                  <a:lnTo>
                    <a:pt x="1855" y="342"/>
                  </a:lnTo>
                  <a:lnTo>
                    <a:pt x="1853" y="345"/>
                  </a:lnTo>
                  <a:lnTo>
                    <a:pt x="1849" y="346"/>
                  </a:lnTo>
                  <a:lnTo>
                    <a:pt x="1803" y="346"/>
                  </a:lnTo>
                  <a:lnTo>
                    <a:pt x="1799" y="345"/>
                  </a:lnTo>
                  <a:lnTo>
                    <a:pt x="1797" y="342"/>
                  </a:lnTo>
                  <a:lnTo>
                    <a:pt x="1795" y="339"/>
                  </a:lnTo>
                  <a:lnTo>
                    <a:pt x="1795" y="336"/>
                  </a:lnTo>
                  <a:lnTo>
                    <a:pt x="1795" y="148"/>
                  </a:lnTo>
                  <a:lnTo>
                    <a:pt x="1795" y="142"/>
                  </a:lnTo>
                  <a:lnTo>
                    <a:pt x="1796" y="138"/>
                  </a:lnTo>
                  <a:lnTo>
                    <a:pt x="1797" y="134"/>
                  </a:lnTo>
                  <a:lnTo>
                    <a:pt x="1798" y="130"/>
                  </a:lnTo>
                  <a:lnTo>
                    <a:pt x="1800" y="127"/>
                  </a:lnTo>
                  <a:lnTo>
                    <a:pt x="1803" y="125"/>
                  </a:lnTo>
                  <a:lnTo>
                    <a:pt x="1808" y="121"/>
                  </a:lnTo>
                  <a:lnTo>
                    <a:pt x="1812" y="119"/>
                  </a:lnTo>
                  <a:lnTo>
                    <a:pt x="1819" y="116"/>
                  </a:lnTo>
                  <a:lnTo>
                    <a:pt x="1827" y="114"/>
                  </a:lnTo>
                  <a:lnTo>
                    <a:pt x="1835" y="112"/>
                  </a:lnTo>
                  <a:lnTo>
                    <a:pt x="1846" y="110"/>
                  </a:lnTo>
                  <a:lnTo>
                    <a:pt x="1868" y="107"/>
                  </a:lnTo>
                  <a:lnTo>
                    <a:pt x="1891" y="106"/>
                  </a:lnTo>
                  <a:lnTo>
                    <a:pt x="1911" y="107"/>
                  </a:lnTo>
                  <a:lnTo>
                    <a:pt x="1929" y="109"/>
                  </a:lnTo>
                  <a:lnTo>
                    <a:pt x="1937" y="112"/>
                  </a:lnTo>
                  <a:lnTo>
                    <a:pt x="1946" y="114"/>
                  </a:lnTo>
                  <a:lnTo>
                    <a:pt x="1953" y="117"/>
                  </a:lnTo>
                  <a:lnTo>
                    <a:pt x="1960" y="121"/>
                  </a:lnTo>
                  <a:lnTo>
                    <a:pt x="1967" y="126"/>
                  </a:lnTo>
                  <a:lnTo>
                    <a:pt x="1972" y="131"/>
                  </a:lnTo>
                  <a:lnTo>
                    <a:pt x="1977" y="136"/>
                  </a:lnTo>
                  <a:lnTo>
                    <a:pt x="1980" y="142"/>
                  </a:lnTo>
                  <a:lnTo>
                    <a:pt x="1985" y="150"/>
                  </a:lnTo>
                  <a:lnTo>
                    <a:pt x="1987" y="157"/>
                  </a:lnTo>
                  <a:lnTo>
                    <a:pt x="1988" y="166"/>
                  </a:lnTo>
                  <a:lnTo>
                    <a:pt x="1989" y="175"/>
                  </a:lnTo>
                  <a:lnTo>
                    <a:pt x="1989" y="336"/>
                  </a:lnTo>
                  <a:lnTo>
                    <a:pt x="1988" y="339"/>
                  </a:lnTo>
                  <a:lnTo>
                    <a:pt x="1987" y="342"/>
                  </a:lnTo>
                  <a:lnTo>
                    <a:pt x="1983" y="345"/>
                  </a:lnTo>
                  <a:lnTo>
                    <a:pt x="1980" y="346"/>
                  </a:lnTo>
                  <a:close/>
                  <a:moveTo>
                    <a:pt x="2125" y="138"/>
                  </a:moveTo>
                  <a:lnTo>
                    <a:pt x="2117" y="139"/>
                  </a:lnTo>
                  <a:lnTo>
                    <a:pt x="2110" y="141"/>
                  </a:lnTo>
                  <a:lnTo>
                    <a:pt x="2105" y="146"/>
                  </a:lnTo>
                  <a:lnTo>
                    <a:pt x="2099" y="150"/>
                  </a:lnTo>
                  <a:lnTo>
                    <a:pt x="2095" y="156"/>
                  </a:lnTo>
                  <a:lnTo>
                    <a:pt x="2092" y="162"/>
                  </a:lnTo>
                  <a:lnTo>
                    <a:pt x="2091" y="170"/>
                  </a:lnTo>
                  <a:lnTo>
                    <a:pt x="2090" y="178"/>
                  </a:lnTo>
                  <a:lnTo>
                    <a:pt x="2091" y="188"/>
                  </a:lnTo>
                  <a:lnTo>
                    <a:pt x="2092" y="197"/>
                  </a:lnTo>
                  <a:lnTo>
                    <a:pt x="2095" y="207"/>
                  </a:lnTo>
                  <a:lnTo>
                    <a:pt x="2099" y="215"/>
                  </a:lnTo>
                  <a:lnTo>
                    <a:pt x="2105" y="222"/>
                  </a:lnTo>
                  <a:lnTo>
                    <a:pt x="2111" y="228"/>
                  </a:lnTo>
                  <a:lnTo>
                    <a:pt x="2114" y="230"/>
                  </a:lnTo>
                  <a:lnTo>
                    <a:pt x="2118" y="231"/>
                  </a:lnTo>
                  <a:lnTo>
                    <a:pt x="2122" y="232"/>
                  </a:lnTo>
                  <a:lnTo>
                    <a:pt x="2127" y="232"/>
                  </a:lnTo>
                  <a:lnTo>
                    <a:pt x="2134" y="232"/>
                  </a:lnTo>
                  <a:lnTo>
                    <a:pt x="2141" y="230"/>
                  </a:lnTo>
                  <a:lnTo>
                    <a:pt x="2147" y="226"/>
                  </a:lnTo>
                  <a:lnTo>
                    <a:pt x="2152" y="221"/>
                  </a:lnTo>
                  <a:lnTo>
                    <a:pt x="2156" y="215"/>
                  </a:lnTo>
                  <a:lnTo>
                    <a:pt x="2158" y="209"/>
                  </a:lnTo>
                  <a:lnTo>
                    <a:pt x="2160" y="200"/>
                  </a:lnTo>
                  <a:lnTo>
                    <a:pt x="2160" y="192"/>
                  </a:lnTo>
                  <a:lnTo>
                    <a:pt x="2160" y="182"/>
                  </a:lnTo>
                  <a:lnTo>
                    <a:pt x="2158" y="173"/>
                  </a:lnTo>
                  <a:lnTo>
                    <a:pt x="2156" y="163"/>
                  </a:lnTo>
                  <a:lnTo>
                    <a:pt x="2152" y="156"/>
                  </a:lnTo>
                  <a:lnTo>
                    <a:pt x="2147" y="149"/>
                  </a:lnTo>
                  <a:lnTo>
                    <a:pt x="2140" y="143"/>
                  </a:lnTo>
                  <a:lnTo>
                    <a:pt x="2137" y="141"/>
                  </a:lnTo>
                  <a:lnTo>
                    <a:pt x="2133" y="139"/>
                  </a:lnTo>
                  <a:lnTo>
                    <a:pt x="2129" y="139"/>
                  </a:lnTo>
                  <a:lnTo>
                    <a:pt x="2125" y="138"/>
                  </a:lnTo>
                  <a:close/>
                  <a:moveTo>
                    <a:pt x="2097" y="350"/>
                  </a:moveTo>
                  <a:lnTo>
                    <a:pt x="2091" y="356"/>
                  </a:lnTo>
                  <a:lnTo>
                    <a:pt x="2086" y="364"/>
                  </a:lnTo>
                  <a:lnTo>
                    <a:pt x="2082" y="368"/>
                  </a:lnTo>
                  <a:lnTo>
                    <a:pt x="2081" y="372"/>
                  </a:lnTo>
                  <a:lnTo>
                    <a:pt x="2080" y="376"/>
                  </a:lnTo>
                  <a:lnTo>
                    <a:pt x="2079" y="381"/>
                  </a:lnTo>
                  <a:lnTo>
                    <a:pt x="2080" y="390"/>
                  </a:lnTo>
                  <a:lnTo>
                    <a:pt x="2082" y="397"/>
                  </a:lnTo>
                  <a:lnTo>
                    <a:pt x="2087" y="404"/>
                  </a:lnTo>
                  <a:lnTo>
                    <a:pt x="2092" y="409"/>
                  </a:lnTo>
                  <a:lnTo>
                    <a:pt x="2099" y="413"/>
                  </a:lnTo>
                  <a:lnTo>
                    <a:pt x="2109" y="417"/>
                  </a:lnTo>
                  <a:lnTo>
                    <a:pt x="2118" y="419"/>
                  </a:lnTo>
                  <a:lnTo>
                    <a:pt x="2131" y="419"/>
                  </a:lnTo>
                  <a:lnTo>
                    <a:pt x="2142" y="418"/>
                  </a:lnTo>
                  <a:lnTo>
                    <a:pt x="2153" y="416"/>
                  </a:lnTo>
                  <a:lnTo>
                    <a:pt x="2162" y="412"/>
                  </a:lnTo>
                  <a:lnTo>
                    <a:pt x="2170" y="408"/>
                  </a:lnTo>
                  <a:lnTo>
                    <a:pt x="2177" y="401"/>
                  </a:lnTo>
                  <a:lnTo>
                    <a:pt x="2182" y="394"/>
                  </a:lnTo>
                  <a:lnTo>
                    <a:pt x="2184" y="391"/>
                  </a:lnTo>
                  <a:lnTo>
                    <a:pt x="2186" y="387"/>
                  </a:lnTo>
                  <a:lnTo>
                    <a:pt x="2187" y="382"/>
                  </a:lnTo>
                  <a:lnTo>
                    <a:pt x="2187" y="379"/>
                  </a:lnTo>
                  <a:lnTo>
                    <a:pt x="2186" y="373"/>
                  </a:lnTo>
                  <a:lnTo>
                    <a:pt x="2185" y="368"/>
                  </a:lnTo>
                  <a:lnTo>
                    <a:pt x="2181" y="364"/>
                  </a:lnTo>
                  <a:lnTo>
                    <a:pt x="2178" y="360"/>
                  </a:lnTo>
                  <a:lnTo>
                    <a:pt x="2174" y="358"/>
                  </a:lnTo>
                  <a:lnTo>
                    <a:pt x="2170" y="356"/>
                  </a:lnTo>
                  <a:lnTo>
                    <a:pt x="2164" y="355"/>
                  </a:lnTo>
                  <a:lnTo>
                    <a:pt x="2157" y="354"/>
                  </a:lnTo>
                  <a:lnTo>
                    <a:pt x="2129" y="352"/>
                  </a:lnTo>
                  <a:lnTo>
                    <a:pt x="2097" y="350"/>
                  </a:lnTo>
                  <a:close/>
                  <a:moveTo>
                    <a:pt x="2117" y="456"/>
                  </a:moveTo>
                  <a:lnTo>
                    <a:pt x="2106" y="456"/>
                  </a:lnTo>
                  <a:lnTo>
                    <a:pt x="2095" y="455"/>
                  </a:lnTo>
                  <a:lnTo>
                    <a:pt x="2086" y="454"/>
                  </a:lnTo>
                  <a:lnTo>
                    <a:pt x="2077" y="452"/>
                  </a:lnTo>
                  <a:lnTo>
                    <a:pt x="2069" y="450"/>
                  </a:lnTo>
                  <a:lnTo>
                    <a:pt x="2061" y="447"/>
                  </a:lnTo>
                  <a:lnTo>
                    <a:pt x="2055" y="444"/>
                  </a:lnTo>
                  <a:lnTo>
                    <a:pt x="2049" y="439"/>
                  </a:lnTo>
                  <a:lnTo>
                    <a:pt x="2043" y="435"/>
                  </a:lnTo>
                  <a:lnTo>
                    <a:pt x="2039" y="431"/>
                  </a:lnTo>
                  <a:lnTo>
                    <a:pt x="2035" y="427"/>
                  </a:lnTo>
                  <a:lnTo>
                    <a:pt x="2032" y="421"/>
                  </a:lnTo>
                  <a:lnTo>
                    <a:pt x="2030" y="416"/>
                  </a:lnTo>
                  <a:lnTo>
                    <a:pt x="2028" y="410"/>
                  </a:lnTo>
                  <a:lnTo>
                    <a:pt x="2027" y="405"/>
                  </a:lnTo>
                  <a:lnTo>
                    <a:pt x="2027" y="398"/>
                  </a:lnTo>
                  <a:lnTo>
                    <a:pt x="2027" y="393"/>
                  </a:lnTo>
                  <a:lnTo>
                    <a:pt x="2028" y="388"/>
                  </a:lnTo>
                  <a:lnTo>
                    <a:pt x="2029" y="382"/>
                  </a:lnTo>
                  <a:lnTo>
                    <a:pt x="2031" y="378"/>
                  </a:lnTo>
                  <a:lnTo>
                    <a:pt x="2035" y="370"/>
                  </a:lnTo>
                  <a:lnTo>
                    <a:pt x="2040" y="362"/>
                  </a:lnTo>
                  <a:lnTo>
                    <a:pt x="2047" y="356"/>
                  </a:lnTo>
                  <a:lnTo>
                    <a:pt x="2054" y="351"/>
                  </a:lnTo>
                  <a:lnTo>
                    <a:pt x="2060" y="347"/>
                  </a:lnTo>
                  <a:lnTo>
                    <a:pt x="2066" y="342"/>
                  </a:lnTo>
                  <a:lnTo>
                    <a:pt x="2060" y="341"/>
                  </a:lnTo>
                  <a:lnTo>
                    <a:pt x="2054" y="338"/>
                  </a:lnTo>
                  <a:lnTo>
                    <a:pt x="2049" y="335"/>
                  </a:lnTo>
                  <a:lnTo>
                    <a:pt x="2043" y="331"/>
                  </a:lnTo>
                  <a:lnTo>
                    <a:pt x="2039" y="326"/>
                  </a:lnTo>
                  <a:lnTo>
                    <a:pt x="2036" y="320"/>
                  </a:lnTo>
                  <a:lnTo>
                    <a:pt x="2034" y="314"/>
                  </a:lnTo>
                  <a:lnTo>
                    <a:pt x="2033" y="307"/>
                  </a:lnTo>
                  <a:lnTo>
                    <a:pt x="2033" y="301"/>
                  </a:lnTo>
                  <a:lnTo>
                    <a:pt x="2034" y="297"/>
                  </a:lnTo>
                  <a:lnTo>
                    <a:pt x="2036" y="293"/>
                  </a:lnTo>
                  <a:lnTo>
                    <a:pt x="2038" y="289"/>
                  </a:lnTo>
                  <a:lnTo>
                    <a:pt x="2042" y="280"/>
                  </a:lnTo>
                  <a:lnTo>
                    <a:pt x="2049" y="274"/>
                  </a:lnTo>
                  <a:lnTo>
                    <a:pt x="2061" y="262"/>
                  </a:lnTo>
                  <a:lnTo>
                    <a:pt x="2073" y="256"/>
                  </a:lnTo>
                  <a:lnTo>
                    <a:pt x="2063" y="250"/>
                  </a:lnTo>
                  <a:lnTo>
                    <a:pt x="2056" y="243"/>
                  </a:lnTo>
                  <a:lnTo>
                    <a:pt x="2050" y="236"/>
                  </a:lnTo>
                  <a:lnTo>
                    <a:pt x="2043" y="228"/>
                  </a:lnTo>
                  <a:lnTo>
                    <a:pt x="2039" y="218"/>
                  </a:lnTo>
                  <a:lnTo>
                    <a:pt x="2036" y="209"/>
                  </a:lnTo>
                  <a:lnTo>
                    <a:pt x="2034" y="198"/>
                  </a:lnTo>
                  <a:lnTo>
                    <a:pt x="2034" y="187"/>
                  </a:lnTo>
                  <a:lnTo>
                    <a:pt x="2034" y="178"/>
                  </a:lnTo>
                  <a:lnTo>
                    <a:pt x="2035" y="170"/>
                  </a:lnTo>
                  <a:lnTo>
                    <a:pt x="2037" y="161"/>
                  </a:lnTo>
                  <a:lnTo>
                    <a:pt x="2040" y="154"/>
                  </a:lnTo>
                  <a:lnTo>
                    <a:pt x="2043" y="147"/>
                  </a:lnTo>
                  <a:lnTo>
                    <a:pt x="2048" y="139"/>
                  </a:lnTo>
                  <a:lnTo>
                    <a:pt x="2053" y="134"/>
                  </a:lnTo>
                  <a:lnTo>
                    <a:pt x="2058" y="128"/>
                  </a:lnTo>
                  <a:lnTo>
                    <a:pt x="2065" y="122"/>
                  </a:lnTo>
                  <a:lnTo>
                    <a:pt x="2072" y="118"/>
                  </a:lnTo>
                  <a:lnTo>
                    <a:pt x="2079" y="115"/>
                  </a:lnTo>
                  <a:lnTo>
                    <a:pt x="2088" y="112"/>
                  </a:lnTo>
                  <a:lnTo>
                    <a:pt x="2096" y="109"/>
                  </a:lnTo>
                  <a:lnTo>
                    <a:pt x="2106" y="107"/>
                  </a:lnTo>
                  <a:lnTo>
                    <a:pt x="2115" y="106"/>
                  </a:lnTo>
                  <a:lnTo>
                    <a:pt x="2126" y="106"/>
                  </a:lnTo>
                  <a:lnTo>
                    <a:pt x="2138" y="107"/>
                  </a:lnTo>
                  <a:lnTo>
                    <a:pt x="2150" y="108"/>
                  </a:lnTo>
                  <a:lnTo>
                    <a:pt x="2159" y="110"/>
                  </a:lnTo>
                  <a:lnTo>
                    <a:pt x="2168" y="112"/>
                  </a:lnTo>
                  <a:lnTo>
                    <a:pt x="2175" y="115"/>
                  </a:lnTo>
                  <a:lnTo>
                    <a:pt x="2182" y="117"/>
                  </a:lnTo>
                  <a:lnTo>
                    <a:pt x="2189" y="118"/>
                  </a:lnTo>
                  <a:lnTo>
                    <a:pt x="2196" y="119"/>
                  </a:lnTo>
                  <a:lnTo>
                    <a:pt x="2206" y="118"/>
                  </a:lnTo>
                  <a:lnTo>
                    <a:pt x="2214" y="117"/>
                  </a:lnTo>
                  <a:lnTo>
                    <a:pt x="2221" y="115"/>
                  </a:lnTo>
                  <a:lnTo>
                    <a:pt x="2228" y="113"/>
                  </a:lnTo>
                  <a:lnTo>
                    <a:pt x="2230" y="112"/>
                  </a:lnTo>
                  <a:lnTo>
                    <a:pt x="2233" y="112"/>
                  </a:lnTo>
                  <a:lnTo>
                    <a:pt x="2235" y="112"/>
                  </a:lnTo>
                  <a:lnTo>
                    <a:pt x="2236" y="114"/>
                  </a:lnTo>
                  <a:lnTo>
                    <a:pt x="2237" y="116"/>
                  </a:lnTo>
                  <a:lnTo>
                    <a:pt x="2239" y="121"/>
                  </a:lnTo>
                  <a:lnTo>
                    <a:pt x="2240" y="128"/>
                  </a:lnTo>
                  <a:lnTo>
                    <a:pt x="2241" y="133"/>
                  </a:lnTo>
                  <a:lnTo>
                    <a:pt x="2241" y="135"/>
                  </a:lnTo>
                  <a:lnTo>
                    <a:pt x="2240" y="136"/>
                  </a:lnTo>
                  <a:lnTo>
                    <a:pt x="2239" y="138"/>
                  </a:lnTo>
                  <a:lnTo>
                    <a:pt x="2237" y="140"/>
                  </a:lnTo>
                  <a:lnTo>
                    <a:pt x="2232" y="142"/>
                  </a:lnTo>
                  <a:lnTo>
                    <a:pt x="2225" y="146"/>
                  </a:lnTo>
                  <a:lnTo>
                    <a:pt x="2216" y="148"/>
                  </a:lnTo>
                  <a:lnTo>
                    <a:pt x="2207" y="150"/>
                  </a:lnTo>
                  <a:lnTo>
                    <a:pt x="2211" y="157"/>
                  </a:lnTo>
                  <a:lnTo>
                    <a:pt x="2214" y="167"/>
                  </a:lnTo>
                  <a:lnTo>
                    <a:pt x="2216" y="176"/>
                  </a:lnTo>
                  <a:lnTo>
                    <a:pt x="2216" y="187"/>
                  </a:lnTo>
                  <a:lnTo>
                    <a:pt x="2216" y="196"/>
                  </a:lnTo>
                  <a:lnTo>
                    <a:pt x="2215" y="205"/>
                  </a:lnTo>
                  <a:lnTo>
                    <a:pt x="2213" y="212"/>
                  </a:lnTo>
                  <a:lnTo>
                    <a:pt x="2210" y="220"/>
                  </a:lnTo>
                  <a:lnTo>
                    <a:pt x="2207" y="228"/>
                  </a:lnTo>
                  <a:lnTo>
                    <a:pt x="2202" y="234"/>
                  </a:lnTo>
                  <a:lnTo>
                    <a:pt x="2197" y="240"/>
                  </a:lnTo>
                  <a:lnTo>
                    <a:pt x="2192" y="246"/>
                  </a:lnTo>
                  <a:lnTo>
                    <a:pt x="2186" y="251"/>
                  </a:lnTo>
                  <a:lnTo>
                    <a:pt x="2178" y="255"/>
                  </a:lnTo>
                  <a:lnTo>
                    <a:pt x="2171" y="259"/>
                  </a:lnTo>
                  <a:lnTo>
                    <a:pt x="2162" y="262"/>
                  </a:lnTo>
                  <a:lnTo>
                    <a:pt x="2154" y="265"/>
                  </a:lnTo>
                  <a:lnTo>
                    <a:pt x="2145" y="267"/>
                  </a:lnTo>
                  <a:lnTo>
                    <a:pt x="2135" y="268"/>
                  </a:lnTo>
                  <a:lnTo>
                    <a:pt x="2126" y="268"/>
                  </a:lnTo>
                  <a:lnTo>
                    <a:pt x="2112" y="267"/>
                  </a:lnTo>
                  <a:lnTo>
                    <a:pt x="2101" y="265"/>
                  </a:lnTo>
                  <a:lnTo>
                    <a:pt x="2097" y="269"/>
                  </a:lnTo>
                  <a:lnTo>
                    <a:pt x="2093" y="273"/>
                  </a:lnTo>
                  <a:lnTo>
                    <a:pt x="2091" y="276"/>
                  </a:lnTo>
                  <a:lnTo>
                    <a:pt x="2090" y="279"/>
                  </a:lnTo>
                  <a:lnTo>
                    <a:pt x="2089" y="283"/>
                  </a:lnTo>
                  <a:lnTo>
                    <a:pt x="2088" y="287"/>
                  </a:lnTo>
                  <a:lnTo>
                    <a:pt x="2089" y="290"/>
                  </a:lnTo>
                  <a:lnTo>
                    <a:pt x="2089" y="292"/>
                  </a:lnTo>
                  <a:lnTo>
                    <a:pt x="2091" y="295"/>
                  </a:lnTo>
                  <a:lnTo>
                    <a:pt x="2092" y="297"/>
                  </a:lnTo>
                  <a:lnTo>
                    <a:pt x="2097" y="300"/>
                  </a:lnTo>
                  <a:lnTo>
                    <a:pt x="2105" y="302"/>
                  </a:lnTo>
                  <a:lnTo>
                    <a:pt x="2122" y="305"/>
                  </a:lnTo>
                  <a:lnTo>
                    <a:pt x="2144" y="305"/>
                  </a:lnTo>
                  <a:lnTo>
                    <a:pt x="2160" y="306"/>
                  </a:lnTo>
                  <a:lnTo>
                    <a:pt x="2178" y="307"/>
                  </a:lnTo>
                  <a:lnTo>
                    <a:pt x="2187" y="308"/>
                  </a:lnTo>
                  <a:lnTo>
                    <a:pt x="2194" y="309"/>
                  </a:lnTo>
                  <a:lnTo>
                    <a:pt x="2202" y="311"/>
                  </a:lnTo>
                  <a:lnTo>
                    <a:pt x="2210" y="313"/>
                  </a:lnTo>
                  <a:lnTo>
                    <a:pt x="2217" y="316"/>
                  </a:lnTo>
                  <a:lnTo>
                    <a:pt x="2224" y="320"/>
                  </a:lnTo>
                  <a:lnTo>
                    <a:pt x="2229" y="325"/>
                  </a:lnTo>
                  <a:lnTo>
                    <a:pt x="2234" y="331"/>
                  </a:lnTo>
                  <a:lnTo>
                    <a:pt x="2237" y="337"/>
                  </a:lnTo>
                  <a:lnTo>
                    <a:pt x="2240" y="345"/>
                  </a:lnTo>
                  <a:lnTo>
                    <a:pt x="2242" y="354"/>
                  </a:lnTo>
                  <a:lnTo>
                    <a:pt x="2244" y="365"/>
                  </a:lnTo>
                  <a:lnTo>
                    <a:pt x="2242" y="374"/>
                  </a:lnTo>
                  <a:lnTo>
                    <a:pt x="2240" y="382"/>
                  </a:lnTo>
                  <a:lnTo>
                    <a:pt x="2237" y="392"/>
                  </a:lnTo>
                  <a:lnTo>
                    <a:pt x="2234" y="400"/>
                  </a:lnTo>
                  <a:lnTo>
                    <a:pt x="2229" y="409"/>
                  </a:lnTo>
                  <a:lnTo>
                    <a:pt x="2222" y="416"/>
                  </a:lnTo>
                  <a:lnTo>
                    <a:pt x="2215" y="424"/>
                  </a:lnTo>
                  <a:lnTo>
                    <a:pt x="2208" y="430"/>
                  </a:lnTo>
                  <a:lnTo>
                    <a:pt x="2198" y="435"/>
                  </a:lnTo>
                  <a:lnTo>
                    <a:pt x="2189" y="440"/>
                  </a:lnTo>
                  <a:lnTo>
                    <a:pt x="2178" y="446"/>
                  </a:lnTo>
                  <a:lnTo>
                    <a:pt x="2167" y="449"/>
                  </a:lnTo>
                  <a:lnTo>
                    <a:pt x="2155" y="452"/>
                  </a:lnTo>
                  <a:lnTo>
                    <a:pt x="2144" y="454"/>
                  </a:lnTo>
                  <a:lnTo>
                    <a:pt x="2130" y="455"/>
                  </a:lnTo>
                  <a:lnTo>
                    <a:pt x="2117" y="456"/>
                  </a:lnTo>
                  <a:close/>
                  <a:moveTo>
                    <a:pt x="2354" y="140"/>
                  </a:moveTo>
                  <a:lnTo>
                    <a:pt x="2349" y="141"/>
                  </a:lnTo>
                  <a:lnTo>
                    <a:pt x="2345" y="142"/>
                  </a:lnTo>
                  <a:lnTo>
                    <a:pt x="2339" y="143"/>
                  </a:lnTo>
                  <a:lnTo>
                    <a:pt x="2335" y="147"/>
                  </a:lnTo>
                  <a:lnTo>
                    <a:pt x="2332" y="150"/>
                  </a:lnTo>
                  <a:lnTo>
                    <a:pt x="2328" y="153"/>
                  </a:lnTo>
                  <a:lnTo>
                    <a:pt x="2325" y="157"/>
                  </a:lnTo>
                  <a:lnTo>
                    <a:pt x="2322" y="161"/>
                  </a:lnTo>
                  <a:lnTo>
                    <a:pt x="2318" y="171"/>
                  </a:lnTo>
                  <a:lnTo>
                    <a:pt x="2315" y="181"/>
                  </a:lnTo>
                  <a:lnTo>
                    <a:pt x="2313" y="193"/>
                  </a:lnTo>
                  <a:lnTo>
                    <a:pt x="2312" y="203"/>
                  </a:lnTo>
                  <a:lnTo>
                    <a:pt x="2391" y="190"/>
                  </a:lnTo>
                  <a:lnTo>
                    <a:pt x="2390" y="180"/>
                  </a:lnTo>
                  <a:lnTo>
                    <a:pt x="2389" y="172"/>
                  </a:lnTo>
                  <a:lnTo>
                    <a:pt x="2386" y="163"/>
                  </a:lnTo>
                  <a:lnTo>
                    <a:pt x="2382" y="156"/>
                  </a:lnTo>
                  <a:lnTo>
                    <a:pt x="2377" y="150"/>
                  </a:lnTo>
                  <a:lnTo>
                    <a:pt x="2371" y="145"/>
                  </a:lnTo>
                  <a:lnTo>
                    <a:pt x="2368" y="143"/>
                  </a:lnTo>
                  <a:lnTo>
                    <a:pt x="2364" y="141"/>
                  </a:lnTo>
                  <a:lnTo>
                    <a:pt x="2359" y="141"/>
                  </a:lnTo>
                  <a:lnTo>
                    <a:pt x="2354" y="140"/>
                  </a:lnTo>
                  <a:close/>
                  <a:moveTo>
                    <a:pt x="2361" y="351"/>
                  </a:moveTo>
                  <a:lnTo>
                    <a:pt x="2351" y="351"/>
                  </a:lnTo>
                  <a:lnTo>
                    <a:pt x="2340" y="349"/>
                  </a:lnTo>
                  <a:lnTo>
                    <a:pt x="2331" y="347"/>
                  </a:lnTo>
                  <a:lnTo>
                    <a:pt x="2321" y="344"/>
                  </a:lnTo>
                  <a:lnTo>
                    <a:pt x="2312" y="339"/>
                  </a:lnTo>
                  <a:lnTo>
                    <a:pt x="2304" y="335"/>
                  </a:lnTo>
                  <a:lnTo>
                    <a:pt x="2296" y="329"/>
                  </a:lnTo>
                  <a:lnTo>
                    <a:pt x="2289" y="321"/>
                  </a:lnTo>
                  <a:lnTo>
                    <a:pt x="2281" y="313"/>
                  </a:lnTo>
                  <a:lnTo>
                    <a:pt x="2276" y="305"/>
                  </a:lnTo>
                  <a:lnTo>
                    <a:pt x="2271" y="294"/>
                  </a:lnTo>
                  <a:lnTo>
                    <a:pt x="2267" y="282"/>
                  </a:lnTo>
                  <a:lnTo>
                    <a:pt x="2262" y="271"/>
                  </a:lnTo>
                  <a:lnTo>
                    <a:pt x="2260" y="257"/>
                  </a:lnTo>
                  <a:lnTo>
                    <a:pt x="2258" y="242"/>
                  </a:lnTo>
                  <a:lnTo>
                    <a:pt x="2258" y="227"/>
                  </a:lnTo>
                  <a:lnTo>
                    <a:pt x="2258" y="211"/>
                  </a:lnTo>
                  <a:lnTo>
                    <a:pt x="2260" y="197"/>
                  </a:lnTo>
                  <a:lnTo>
                    <a:pt x="2262" y="185"/>
                  </a:lnTo>
                  <a:lnTo>
                    <a:pt x="2267" y="172"/>
                  </a:lnTo>
                  <a:lnTo>
                    <a:pt x="2271" y="161"/>
                  </a:lnTo>
                  <a:lnTo>
                    <a:pt x="2276" y="151"/>
                  </a:lnTo>
                  <a:lnTo>
                    <a:pt x="2282" y="142"/>
                  </a:lnTo>
                  <a:lnTo>
                    <a:pt x="2289" y="135"/>
                  </a:lnTo>
                  <a:lnTo>
                    <a:pt x="2296" y="128"/>
                  </a:lnTo>
                  <a:lnTo>
                    <a:pt x="2305" y="121"/>
                  </a:lnTo>
                  <a:lnTo>
                    <a:pt x="2313" y="117"/>
                  </a:lnTo>
                  <a:lnTo>
                    <a:pt x="2322" y="113"/>
                  </a:lnTo>
                  <a:lnTo>
                    <a:pt x="2332" y="110"/>
                  </a:lnTo>
                  <a:lnTo>
                    <a:pt x="2341" y="108"/>
                  </a:lnTo>
                  <a:lnTo>
                    <a:pt x="2351" y="106"/>
                  </a:lnTo>
                  <a:lnTo>
                    <a:pt x="2361" y="106"/>
                  </a:lnTo>
                  <a:lnTo>
                    <a:pt x="2371" y="106"/>
                  </a:lnTo>
                  <a:lnTo>
                    <a:pt x="2380" y="108"/>
                  </a:lnTo>
                  <a:lnTo>
                    <a:pt x="2390" y="110"/>
                  </a:lnTo>
                  <a:lnTo>
                    <a:pt x="2398" y="113"/>
                  </a:lnTo>
                  <a:lnTo>
                    <a:pt x="2406" y="117"/>
                  </a:lnTo>
                  <a:lnTo>
                    <a:pt x="2413" y="121"/>
                  </a:lnTo>
                  <a:lnTo>
                    <a:pt x="2419" y="127"/>
                  </a:lnTo>
                  <a:lnTo>
                    <a:pt x="2426" y="133"/>
                  </a:lnTo>
                  <a:lnTo>
                    <a:pt x="2431" y="139"/>
                  </a:lnTo>
                  <a:lnTo>
                    <a:pt x="2436" y="147"/>
                  </a:lnTo>
                  <a:lnTo>
                    <a:pt x="2440" y="154"/>
                  </a:lnTo>
                  <a:lnTo>
                    <a:pt x="2444" y="161"/>
                  </a:lnTo>
                  <a:lnTo>
                    <a:pt x="2446" y="170"/>
                  </a:lnTo>
                  <a:lnTo>
                    <a:pt x="2448" y="179"/>
                  </a:lnTo>
                  <a:lnTo>
                    <a:pt x="2449" y="188"/>
                  </a:lnTo>
                  <a:lnTo>
                    <a:pt x="2450" y="197"/>
                  </a:lnTo>
                  <a:lnTo>
                    <a:pt x="2450" y="201"/>
                  </a:lnTo>
                  <a:lnTo>
                    <a:pt x="2449" y="206"/>
                  </a:lnTo>
                  <a:lnTo>
                    <a:pt x="2448" y="209"/>
                  </a:lnTo>
                  <a:lnTo>
                    <a:pt x="2446" y="211"/>
                  </a:lnTo>
                  <a:lnTo>
                    <a:pt x="2440" y="214"/>
                  </a:lnTo>
                  <a:lnTo>
                    <a:pt x="2434" y="216"/>
                  </a:lnTo>
                  <a:lnTo>
                    <a:pt x="2316" y="236"/>
                  </a:lnTo>
                  <a:lnTo>
                    <a:pt x="2318" y="249"/>
                  </a:lnTo>
                  <a:lnTo>
                    <a:pt x="2321" y="260"/>
                  </a:lnTo>
                  <a:lnTo>
                    <a:pt x="2327" y="271"/>
                  </a:lnTo>
                  <a:lnTo>
                    <a:pt x="2333" y="280"/>
                  </a:lnTo>
                  <a:lnTo>
                    <a:pt x="2336" y="285"/>
                  </a:lnTo>
                  <a:lnTo>
                    <a:pt x="2340" y="289"/>
                  </a:lnTo>
                  <a:lnTo>
                    <a:pt x="2346" y="292"/>
                  </a:lnTo>
                  <a:lnTo>
                    <a:pt x="2350" y="294"/>
                  </a:lnTo>
                  <a:lnTo>
                    <a:pt x="2356" y="296"/>
                  </a:lnTo>
                  <a:lnTo>
                    <a:pt x="2361" y="298"/>
                  </a:lnTo>
                  <a:lnTo>
                    <a:pt x="2368" y="299"/>
                  </a:lnTo>
                  <a:lnTo>
                    <a:pt x="2374" y="299"/>
                  </a:lnTo>
                  <a:lnTo>
                    <a:pt x="2384" y="298"/>
                  </a:lnTo>
                  <a:lnTo>
                    <a:pt x="2392" y="296"/>
                  </a:lnTo>
                  <a:lnTo>
                    <a:pt x="2399" y="293"/>
                  </a:lnTo>
                  <a:lnTo>
                    <a:pt x="2406" y="289"/>
                  </a:lnTo>
                  <a:lnTo>
                    <a:pt x="2412" y="283"/>
                  </a:lnTo>
                  <a:lnTo>
                    <a:pt x="2417" y="279"/>
                  </a:lnTo>
                  <a:lnTo>
                    <a:pt x="2421" y="274"/>
                  </a:lnTo>
                  <a:lnTo>
                    <a:pt x="2425" y="269"/>
                  </a:lnTo>
                  <a:lnTo>
                    <a:pt x="2428" y="266"/>
                  </a:lnTo>
                  <a:lnTo>
                    <a:pt x="2430" y="262"/>
                  </a:lnTo>
                  <a:lnTo>
                    <a:pt x="2434" y="261"/>
                  </a:lnTo>
                  <a:lnTo>
                    <a:pt x="2438" y="260"/>
                  </a:lnTo>
                  <a:lnTo>
                    <a:pt x="2440" y="260"/>
                  </a:lnTo>
                  <a:lnTo>
                    <a:pt x="2443" y="261"/>
                  </a:lnTo>
                  <a:lnTo>
                    <a:pt x="2445" y="262"/>
                  </a:lnTo>
                  <a:lnTo>
                    <a:pt x="2447" y="265"/>
                  </a:lnTo>
                  <a:lnTo>
                    <a:pt x="2450" y="269"/>
                  </a:lnTo>
                  <a:lnTo>
                    <a:pt x="2451" y="275"/>
                  </a:lnTo>
                  <a:lnTo>
                    <a:pt x="2450" y="281"/>
                  </a:lnTo>
                  <a:lnTo>
                    <a:pt x="2449" y="288"/>
                  </a:lnTo>
                  <a:lnTo>
                    <a:pt x="2447" y="294"/>
                  </a:lnTo>
                  <a:lnTo>
                    <a:pt x="2445" y="300"/>
                  </a:lnTo>
                  <a:lnTo>
                    <a:pt x="2440" y="308"/>
                  </a:lnTo>
                  <a:lnTo>
                    <a:pt x="2436" y="314"/>
                  </a:lnTo>
                  <a:lnTo>
                    <a:pt x="2432" y="319"/>
                  </a:lnTo>
                  <a:lnTo>
                    <a:pt x="2426" y="326"/>
                  </a:lnTo>
                  <a:lnTo>
                    <a:pt x="2419" y="331"/>
                  </a:lnTo>
                  <a:lnTo>
                    <a:pt x="2413" y="336"/>
                  </a:lnTo>
                  <a:lnTo>
                    <a:pt x="2406" y="340"/>
                  </a:lnTo>
                  <a:lnTo>
                    <a:pt x="2398" y="344"/>
                  </a:lnTo>
                  <a:lnTo>
                    <a:pt x="2390" y="347"/>
                  </a:lnTo>
                  <a:lnTo>
                    <a:pt x="2380" y="349"/>
                  </a:lnTo>
                  <a:lnTo>
                    <a:pt x="2372" y="351"/>
                  </a:lnTo>
                  <a:lnTo>
                    <a:pt x="2361" y="351"/>
                  </a:lnTo>
                  <a:close/>
                  <a:moveTo>
                    <a:pt x="2548" y="346"/>
                  </a:moveTo>
                  <a:lnTo>
                    <a:pt x="2503" y="346"/>
                  </a:lnTo>
                  <a:lnTo>
                    <a:pt x="2499" y="345"/>
                  </a:lnTo>
                  <a:lnTo>
                    <a:pt x="2496" y="342"/>
                  </a:lnTo>
                  <a:lnTo>
                    <a:pt x="2495" y="339"/>
                  </a:lnTo>
                  <a:lnTo>
                    <a:pt x="2494" y="336"/>
                  </a:lnTo>
                  <a:lnTo>
                    <a:pt x="2494" y="10"/>
                  </a:lnTo>
                  <a:lnTo>
                    <a:pt x="2495" y="6"/>
                  </a:lnTo>
                  <a:lnTo>
                    <a:pt x="2496" y="2"/>
                  </a:lnTo>
                  <a:lnTo>
                    <a:pt x="2499" y="0"/>
                  </a:lnTo>
                  <a:lnTo>
                    <a:pt x="2503" y="0"/>
                  </a:lnTo>
                  <a:lnTo>
                    <a:pt x="2548" y="0"/>
                  </a:lnTo>
                  <a:lnTo>
                    <a:pt x="2552" y="0"/>
                  </a:lnTo>
                  <a:lnTo>
                    <a:pt x="2555" y="2"/>
                  </a:lnTo>
                  <a:lnTo>
                    <a:pt x="2556" y="6"/>
                  </a:lnTo>
                  <a:lnTo>
                    <a:pt x="2557" y="10"/>
                  </a:lnTo>
                  <a:lnTo>
                    <a:pt x="2557" y="336"/>
                  </a:lnTo>
                  <a:lnTo>
                    <a:pt x="2556" y="339"/>
                  </a:lnTo>
                  <a:lnTo>
                    <a:pt x="2555" y="342"/>
                  </a:lnTo>
                  <a:lnTo>
                    <a:pt x="2552" y="345"/>
                  </a:lnTo>
                  <a:lnTo>
                    <a:pt x="2548" y="346"/>
                  </a:lnTo>
                  <a:close/>
                  <a:moveTo>
                    <a:pt x="2668" y="346"/>
                  </a:moveTo>
                  <a:lnTo>
                    <a:pt x="2623" y="346"/>
                  </a:lnTo>
                  <a:lnTo>
                    <a:pt x="2618" y="345"/>
                  </a:lnTo>
                  <a:lnTo>
                    <a:pt x="2616" y="342"/>
                  </a:lnTo>
                  <a:lnTo>
                    <a:pt x="2614" y="339"/>
                  </a:lnTo>
                  <a:lnTo>
                    <a:pt x="2614" y="336"/>
                  </a:lnTo>
                  <a:lnTo>
                    <a:pt x="2614" y="121"/>
                  </a:lnTo>
                  <a:lnTo>
                    <a:pt x="2614" y="117"/>
                  </a:lnTo>
                  <a:lnTo>
                    <a:pt x="2616" y="114"/>
                  </a:lnTo>
                  <a:lnTo>
                    <a:pt x="2618" y="112"/>
                  </a:lnTo>
                  <a:lnTo>
                    <a:pt x="2623" y="112"/>
                  </a:lnTo>
                  <a:lnTo>
                    <a:pt x="2668" y="112"/>
                  </a:lnTo>
                  <a:lnTo>
                    <a:pt x="2672" y="112"/>
                  </a:lnTo>
                  <a:lnTo>
                    <a:pt x="2674" y="114"/>
                  </a:lnTo>
                  <a:lnTo>
                    <a:pt x="2676" y="117"/>
                  </a:lnTo>
                  <a:lnTo>
                    <a:pt x="2677" y="121"/>
                  </a:lnTo>
                  <a:lnTo>
                    <a:pt x="2677" y="336"/>
                  </a:lnTo>
                  <a:lnTo>
                    <a:pt x="2676" y="339"/>
                  </a:lnTo>
                  <a:lnTo>
                    <a:pt x="2674" y="342"/>
                  </a:lnTo>
                  <a:lnTo>
                    <a:pt x="2672" y="345"/>
                  </a:lnTo>
                  <a:lnTo>
                    <a:pt x="2668" y="346"/>
                  </a:lnTo>
                  <a:close/>
                  <a:moveTo>
                    <a:pt x="2645" y="79"/>
                  </a:moveTo>
                  <a:lnTo>
                    <a:pt x="2637" y="79"/>
                  </a:lnTo>
                  <a:lnTo>
                    <a:pt x="2631" y="77"/>
                  </a:lnTo>
                  <a:lnTo>
                    <a:pt x="2625" y="75"/>
                  </a:lnTo>
                  <a:lnTo>
                    <a:pt x="2620" y="71"/>
                  </a:lnTo>
                  <a:lnTo>
                    <a:pt x="2616" y="67"/>
                  </a:lnTo>
                  <a:lnTo>
                    <a:pt x="2613" y="62"/>
                  </a:lnTo>
                  <a:lnTo>
                    <a:pt x="2611" y="57"/>
                  </a:lnTo>
                  <a:lnTo>
                    <a:pt x="2611" y="51"/>
                  </a:lnTo>
                  <a:lnTo>
                    <a:pt x="2611" y="46"/>
                  </a:lnTo>
                  <a:lnTo>
                    <a:pt x="2613" y="40"/>
                  </a:lnTo>
                  <a:lnTo>
                    <a:pt x="2616" y="35"/>
                  </a:lnTo>
                  <a:lnTo>
                    <a:pt x="2620" y="31"/>
                  </a:lnTo>
                  <a:lnTo>
                    <a:pt x="2625" y="28"/>
                  </a:lnTo>
                  <a:lnTo>
                    <a:pt x="2631" y="26"/>
                  </a:lnTo>
                  <a:lnTo>
                    <a:pt x="2637" y="23"/>
                  </a:lnTo>
                  <a:lnTo>
                    <a:pt x="2645" y="23"/>
                  </a:lnTo>
                  <a:lnTo>
                    <a:pt x="2653" y="23"/>
                  </a:lnTo>
                  <a:lnTo>
                    <a:pt x="2659" y="26"/>
                  </a:lnTo>
                  <a:lnTo>
                    <a:pt x="2666" y="28"/>
                  </a:lnTo>
                  <a:lnTo>
                    <a:pt x="2670" y="31"/>
                  </a:lnTo>
                  <a:lnTo>
                    <a:pt x="2674" y="35"/>
                  </a:lnTo>
                  <a:lnTo>
                    <a:pt x="2677" y="40"/>
                  </a:lnTo>
                  <a:lnTo>
                    <a:pt x="2679" y="46"/>
                  </a:lnTo>
                  <a:lnTo>
                    <a:pt x="2679" y="51"/>
                  </a:lnTo>
                  <a:lnTo>
                    <a:pt x="2679" y="57"/>
                  </a:lnTo>
                  <a:lnTo>
                    <a:pt x="2677" y="62"/>
                  </a:lnTo>
                  <a:lnTo>
                    <a:pt x="2674" y="67"/>
                  </a:lnTo>
                  <a:lnTo>
                    <a:pt x="2670" y="71"/>
                  </a:lnTo>
                  <a:lnTo>
                    <a:pt x="2666" y="75"/>
                  </a:lnTo>
                  <a:lnTo>
                    <a:pt x="2659" y="77"/>
                  </a:lnTo>
                  <a:lnTo>
                    <a:pt x="2653" y="79"/>
                  </a:lnTo>
                  <a:lnTo>
                    <a:pt x="2645" y="79"/>
                  </a:lnTo>
                  <a:close/>
                  <a:moveTo>
                    <a:pt x="2809" y="351"/>
                  </a:moveTo>
                  <a:lnTo>
                    <a:pt x="2797" y="351"/>
                  </a:lnTo>
                  <a:lnTo>
                    <a:pt x="2787" y="350"/>
                  </a:lnTo>
                  <a:lnTo>
                    <a:pt x="2777" y="348"/>
                  </a:lnTo>
                  <a:lnTo>
                    <a:pt x="2769" y="346"/>
                  </a:lnTo>
                  <a:lnTo>
                    <a:pt x="2760" y="342"/>
                  </a:lnTo>
                  <a:lnTo>
                    <a:pt x="2753" y="338"/>
                  </a:lnTo>
                  <a:lnTo>
                    <a:pt x="2747" y="335"/>
                  </a:lnTo>
                  <a:lnTo>
                    <a:pt x="2742" y="331"/>
                  </a:lnTo>
                  <a:lnTo>
                    <a:pt x="2736" y="326"/>
                  </a:lnTo>
                  <a:lnTo>
                    <a:pt x="2732" y="321"/>
                  </a:lnTo>
                  <a:lnTo>
                    <a:pt x="2728" y="316"/>
                  </a:lnTo>
                  <a:lnTo>
                    <a:pt x="2725" y="312"/>
                  </a:lnTo>
                  <a:lnTo>
                    <a:pt x="2723" y="307"/>
                  </a:lnTo>
                  <a:lnTo>
                    <a:pt x="2721" y="301"/>
                  </a:lnTo>
                  <a:lnTo>
                    <a:pt x="2720" y="297"/>
                  </a:lnTo>
                  <a:lnTo>
                    <a:pt x="2719" y="293"/>
                  </a:lnTo>
                  <a:lnTo>
                    <a:pt x="2720" y="287"/>
                  </a:lnTo>
                  <a:lnTo>
                    <a:pt x="2721" y="281"/>
                  </a:lnTo>
                  <a:lnTo>
                    <a:pt x="2724" y="277"/>
                  </a:lnTo>
                  <a:lnTo>
                    <a:pt x="2727" y="274"/>
                  </a:lnTo>
                  <a:lnTo>
                    <a:pt x="2731" y="271"/>
                  </a:lnTo>
                  <a:lnTo>
                    <a:pt x="2735" y="269"/>
                  </a:lnTo>
                  <a:lnTo>
                    <a:pt x="2740" y="268"/>
                  </a:lnTo>
                  <a:lnTo>
                    <a:pt x="2746" y="267"/>
                  </a:lnTo>
                  <a:lnTo>
                    <a:pt x="2750" y="268"/>
                  </a:lnTo>
                  <a:lnTo>
                    <a:pt x="2755" y="269"/>
                  </a:lnTo>
                  <a:lnTo>
                    <a:pt x="2759" y="270"/>
                  </a:lnTo>
                  <a:lnTo>
                    <a:pt x="2763" y="272"/>
                  </a:lnTo>
                  <a:lnTo>
                    <a:pt x="2767" y="274"/>
                  </a:lnTo>
                  <a:lnTo>
                    <a:pt x="2769" y="277"/>
                  </a:lnTo>
                  <a:lnTo>
                    <a:pt x="2772" y="281"/>
                  </a:lnTo>
                  <a:lnTo>
                    <a:pt x="2774" y="285"/>
                  </a:lnTo>
                  <a:lnTo>
                    <a:pt x="2776" y="291"/>
                  </a:lnTo>
                  <a:lnTo>
                    <a:pt x="2779" y="296"/>
                  </a:lnTo>
                  <a:lnTo>
                    <a:pt x="2783" y="301"/>
                  </a:lnTo>
                  <a:lnTo>
                    <a:pt x="2786" y="306"/>
                  </a:lnTo>
                  <a:lnTo>
                    <a:pt x="2791" y="310"/>
                  </a:lnTo>
                  <a:lnTo>
                    <a:pt x="2795" y="312"/>
                  </a:lnTo>
                  <a:lnTo>
                    <a:pt x="2802" y="314"/>
                  </a:lnTo>
                  <a:lnTo>
                    <a:pt x="2808" y="314"/>
                  </a:lnTo>
                  <a:lnTo>
                    <a:pt x="2813" y="314"/>
                  </a:lnTo>
                  <a:lnTo>
                    <a:pt x="2818" y="313"/>
                  </a:lnTo>
                  <a:lnTo>
                    <a:pt x="2823" y="310"/>
                  </a:lnTo>
                  <a:lnTo>
                    <a:pt x="2827" y="307"/>
                  </a:lnTo>
                  <a:lnTo>
                    <a:pt x="2830" y="302"/>
                  </a:lnTo>
                  <a:lnTo>
                    <a:pt x="2832" y="298"/>
                  </a:lnTo>
                  <a:lnTo>
                    <a:pt x="2834" y="293"/>
                  </a:lnTo>
                  <a:lnTo>
                    <a:pt x="2834" y="287"/>
                  </a:lnTo>
                  <a:lnTo>
                    <a:pt x="2834" y="282"/>
                  </a:lnTo>
                  <a:lnTo>
                    <a:pt x="2833" y="278"/>
                  </a:lnTo>
                  <a:lnTo>
                    <a:pt x="2832" y="274"/>
                  </a:lnTo>
                  <a:lnTo>
                    <a:pt x="2830" y="270"/>
                  </a:lnTo>
                  <a:lnTo>
                    <a:pt x="2825" y="263"/>
                  </a:lnTo>
                  <a:lnTo>
                    <a:pt x="2817" y="258"/>
                  </a:lnTo>
                  <a:lnTo>
                    <a:pt x="2799" y="249"/>
                  </a:lnTo>
                  <a:lnTo>
                    <a:pt x="2779" y="239"/>
                  </a:lnTo>
                  <a:lnTo>
                    <a:pt x="2769" y="234"/>
                  </a:lnTo>
                  <a:lnTo>
                    <a:pt x="2759" y="229"/>
                  </a:lnTo>
                  <a:lnTo>
                    <a:pt x="2750" y="222"/>
                  </a:lnTo>
                  <a:lnTo>
                    <a:pt x="2742" y="216"/>
                  </a:lnTo>
                  <a:lnTo>
                    <a:pt x="2737" y="212"/>
                  </a:lnTo>
                  <a:lnTo>
                    <a:pt x="2734" y="208"/>
                  </a:lnTo>
                  <a:lnTo>
                    <a:pt x="2731" y="202"/>
                  </a:lnTo>
                  <a:lnTo>
                    <a:pt x="2729" y="198"/>
                  </a:lnTo>
                  <a:lnTo>
                    <a:pt x="2727" y="193"/>
                  </a:lnTo>
                  <a:lnTo>
                    <a:pt x="2726" y="187"/>
                  </a:lnTo>
                  <a:lnTo>
                    <a:pt x="2725" y="180"/>
                  </a:lnTo>
                  <a:lnTo>
                    <a:pt x="2724" y="174"/>
                  </a:lnTo>
                  <a:lnTo>
                    <a:pt x="2725" y="166"/>
                  </a:lnTo>
                  <a:lnTo>
                    <a:pt x="2726" y="158"/>
                  </a:lnTo>
                  <a:lnTo>
                    <a:pt x="2728" y="151"/>
                  </a:lnTo>
                  <a:lnTo>
                    <a:pt x="2730" y="145"/>
                  </a:lnTo>
                  <a:lnTo>
                    <a:pt x="2734" y="138"/>
                  </a:lnTo>
                  <a:lnTo>
                    <a:pt x="2737" y="133"/>
                  </a:lnTo>
                  <a:lnTo>
                    <a:pt x="2743" y="128"/>
                  </a:lnTo>
                  <a:lnTo>
                    <a:pt x="2748" y="123"/>
                  </a:lnTo>
                  <a:lnTo>
                    <a:pt x="2754" y="119"/>
                  </a:lnTo>
                  <a:lnTo>
                    <a:pt x="2760" y="115"/>
                  </a:lnTo>
                  <a:lnTo>
                    <a:pt x="2767" y="113"/>
                  </a:lnTo>
                  <a:lnTo>
                    <a:pt x="2774" y="110"/>
                  </a:lnTo>
                  <a:lnTo>
                    <a:pt x="2783" y="108"/>
                  </a:lnTo>
                  <a:lnTo>
                    <a:pt x="2791" y="107"/>
                  </a:lnTo>
                  <a:lnTo>
                    <a:pt x="2799" y="106"/>
                  </a:lnTo>
                  <a:lnTo>
                    <a:pt x="2809" y="106"/>
                  </a:lnTo>
                  <a:lnTo>
                    <a:pt x="2818" y="106"/>
                  </a:lnTo>
                  <a:lnTo>
                    <a:pt x="2828" y="107"/>
                  </a:lnTo>
                  <a:lnTo>
                    <a:pt x="2836" y="109"/>
                  </a:lnTo>
                  <a:lnTo>
                    <a:pt x="2844" y="111"/>
                  </a:lnTo>
                  <a:lnTo>
                    <a:pt x="2851" y="113"/>
                  </a:lnTo>
                  <a:lnTo>
                    <a:pt x="2857" y="116"/>
                  </a:lnTo>
                  <a:lnTo>
                    <a:pt x="2864" y="119"/>
                  </a:lnTo>
                  <a:lnTo>
                    <a:pt x="2869" y="122"/>
                  </a:lnTo>
                  <a:lnTo>
                    <a:pt x="2873" y="127"/>
                  </a:lnTo>
                  <a:lnTo>
                    <a:pt x="2877" y="131"/>
                  </a:lnTo>
                  <a:lnTo>
                    <a:pt x="2880" y="135"/>
                  </a:lnTo>
                  <a:lnTo>
                    <a:pt x="2884" y="139"/>
                  </a:lnTo>
                  <a:lnTo>
                    <a:pt x="2886" y="143"/>
                  </a:lnTo>
                  <a:lnTo>
                    <a:pt x="2887" y="148"/>
                  </a:lnTo>
                  <a:lnTo>
                    <a:pt x="2888" y="152"/>
                  </a:lnTo>
                  <a:lnTo>
                    <a:pt x="2888" y="156"/>
                  </a:lnTo>
                  <a:lnTo>
                    <a:pt x="2888" y="162"/>
                  </a:lnTo>
                  <a:lnTo>
                    <a:pt x="2887" y="167"/>
                  </a:lnTo>
                  <a:lnTo>
                    <a:pt x="2885" y="171"/>
                  </a:lnTo>
                  <a:lnTo>
                    <a:pt x="2882" y="174"/>
                  </a:lnTo>
                  <a:lnTo>
                    <a:pt x="2878" y="177"/>
                  </a:lnTo>
                  <a:lnTo>
                    <a:pt x="2874" y="178"/>
                  </a:lnTo>
                  <a:lnTo>
                    <a:pt x="2869" y="179"/>
                  </a:lnTo>
                  <a:lnTo>
                    <a:pt x="2865" y="180"/>
                  </a:lnTo>
                  <a:lnTo>
                    <a:pt x="2860" y="179"/>
                  </a:lnTo>
                  <a:lnTo>
                    <a:pt x="2856" y="179"/>
                  </a:lnTo>
                  <a:lnTo>
                    <a:pt x="2852" y="177"/>
                  </a:lnTo>
                  <a:lnTo>
                    <a:pt x="2849" y="175"/>
                  </a:lnTo>
                  <a:lnTo>
                    <a:pt x="2846" y="173"/>
                  </a:lnTo>
                  <a:lnTo>
                    <a:pt x="2843" y="170"/>
                  </a:lnTo>
                  <a:lnTo>
                    <a:pt x="2840" y="167"/>
                  </a:lnTo>
                  <a:lnTo>
                    <a:pt x="2838" y="162"/>
                  </a:lnTo>
                  <a:lnTo>
                    <a:pt x="2833" y="153"/>
                  </a:lnTo>
                  <a:lnTo>
                    <a:pt x="2827" y="145"/>
                  </a:lnTo>
                  <a:lnTo>
                    <a:pt x="2824" y="141"/>
                  </a:lnTo>
                  <a:lnTo>
                    <a:pt x="2818" y="139"/>
                  </a:lnTo>
                  <a:lnTo>
                    <a:pt x="2814" y="137"/>
                  </a:lnTo>
                  <a:lnTo>
                    <a:pt x="2808" y="137"/>
                  </a:lnTo>
                  <a:lnTo>
                    <a:pt x="2803" y="137"/>
                  </a:lnTo>
                  <a:lnTo>
                    <a:pt x="2797" y="138"/>
                  </a:lnTo>
                  <a:lnTo>
                    <a:pt x="2792" y="140"/>
                  </a:lnTo>
                  <a:lnTo>
                    <a:pt x="2789" y="143"/>
                  </a:lnTo>
                  <a:lnTo>
                    <a:pt x="2786" y="148"/>
                  </a:lnTo>
                  <a:lnTo>
                    <a:pt x="2784" y="152"/>
                  </a:lnTo>
                  <a:lnTo>
                    <a:pt x="2783" y="157"/>
                  </a:lnTo>
                  <a:lnTo>
                    <a:pt x="2782" y="163"/>
                  </a:lnTo>
                  <a:lnTo>
                    <a:pt x="2783" y="168"/>
                  </a:lnTo>
                  <a:lnTo>
                    <a:pt x="2784" y="172"/>
                  </a:lnTo>
                  <a:lnTo>
                    <a:pt x="2785" y="176"/>
                  </a:lnTo>
                  <a:lnTo>
                    <a:pt x="2787" y="179"/>
                  </a:lnTo>
                  <a:lnTo>
                    <a:pt x="2792" y="186"/>
                  </a:lnTo>
                  <a:lnTo>
                    <a:pt x="2799" y="191"/>
                  </a:lnTo>
                  <a:lnTo>
                    <a:pt x="2817" y="200"/>
                  </a:lnTo>
                  <a:lnTo>
                    <a:pt x="2838" y="209"/>
                  </a:lnTo>
                  <a:lnTo>
                    <a:pt x="2849" y="214"/>
                  </a:lnTo>
                  <a:lnTo>
                    <a:pt x="2859" y="219"/>
                  </a:lnTo>
                  <a:lnTo>
                    <a:pt x="2869" y="226"/>
                  </a:lnTo>
                  <a:lnTo>
                    <a:pt x="2877" y="233"/>
                  </a:lnTo>
                  <a:lnTo>
                    <a:pt x="2880" y="237"/>
                  </a:lnTo>
                  <a:lnTo>
                    <a:pt x="2885" y="241"/>
                  </a:lnTo>
                  <a:lnTo>
                    <a:pt x="2887" y="247"/>
                  </a:lnTo>
                  <a:lnTo>
                    <a:pt x="2890" y="252"/>
                  </a:lnTo>
                  <a:lnTo>
                    <a:pt x="2892" y="258"/>
                  </a:lnTo>
                  <a:lnTo>
                    <a:pt x="2893" y="263"/>
                  </a:lnTo>
                  <a:lnTo>
                    <a:pt x="2894" y="271"/>
                  </a:lnTo>
                  <a:lnTo>
                    <a:pt x="2894" y="278"/>
                  </a:lnTo>
                  <a:lnTo>
                    <a:pt x="2894" y="286"/>
                  </a:lnTo>
                  <a:lnTo>
                    <a:pt x="2893" y="293"/>
                  </a:lnTo>
                  <a:lnTo>
                    <a:pt x="2891" y="300"/>
                  </a:lnTo>
                  <a:lnTo>
                    <a:pt x="2889" y="308"/>
                  </a:lnTo>
                  <a:lnTo>
                    <a:pt x="2886" y="314"/>
                  </a:lnTo>
                  <a:lnTo>
                    <a:pt x="2882" y="320"/>
                  </a:lnTo>
                  <a:lnTo>
                    <a:pt x="2877" y="326"/>
                  </a:lnTo>
                  <a:lnTo>
                    <a:pt x="2872" y="331"/>
                  </a:lnTo>
                  <a:lnTo>
                    <a:pt x="2866" y="335"/>
                  </a:lnTo>
                  <a:lnTo>
                    <a:pt x="2859" y="339"/>
                  </a:lnTo>
                  <a:lnTo>
                    <a:pt x="2852" y="342"/>
                  </a:lnTo>
                  <a:lnTo>
                    <a:pt x="2845" y="346"/>
                  </a:lnTo>
                  <a:lnTo>
                    <a:pt x="2836" y="348"/>
                  </a:lnTo>
                  <a:lnTo>
                    <a:pt x="2828" y="350"/>
                  </a:lnTo>
                  <a:lnTo>
                    <a:pt x="2818" y="351"/>
                  </a:lnTo>
                  <a:lnTo>
                    <a:pt x="2809" y="351"/>
                  </a:lnTo>
                  <a:close/>
                  <a:moveTo>
                    <a:pt x="3027" y="351"/>
                  </a:moveTo>
                  <a:lnTo>
                    <a:pt x="3017" y="351"/>
                  </a:lnTo>
                  <a:lnTo>
                    <a:pt x="3008" y="349"/>
                  </a:lnTo>
                  <a:lnTo>
                    <a:pt x="2998" y="347"/>
                  </a:lnTo>
                  <a:lnTo>
                    <a:pt x="2989" y="344"/>
                  </a:lnTo>
                  <a:lnTo>
                    <a:pt x="2980" y="339"/>
                  </a:lnTo>
                  <a:lnTo>
                    <a:pt x="2972" y="334"/>
                  </a:lnTo>
                  <a:lnTo>
                    <a:pt x="2965" y="328"/>
                  </a:lnTo>
                  <a:lnTo>
                    <a:pt x="2957" y="321"/>
                  </a:lnTo>
                  <a:lnTo>
                    <a:pt x="2951" y="313"/>
                  </a:lnTo>
                  <a:lnTo>
                    <a:pt x="2945" y="303"/>
                  </a:lnTo>
                  <a:lnTo>
                    <a:pt x="2939" y="294"/>
                  </a:lnTo>
                  <a:lnTo>
                    <a:pt x="2935" y="282"/>
                  </a:lnTo>
                  <a:lnTo>
                    <a:pt x="2932" y="271"/>
                  </a:lnTo>
                  <a:lnTo>
                    <a:pt x="2930" y="258"/>
                  </a:lnTo>
                  <a:lnTo>
                    <a:pt x="2928" y="243"/>
                  </a:lnTo>
                  <a:lnTo>
                    <a:pt x="2928" y="229"/>
                  </a:lnTo>
                  <a:lnTo>
                    <a:pt x="2928" y="215"/>
                  </a:lnTo>
                  <a:lnTo>
                    <a:pt x="2929" y="201"/>
                  </a:lnTo>
                  <a:lnTo>
                    <a:pt x="2932" y="189"/>
                  </a:lnTo>
                  <a:lnTo>
                    <a:pt x="2934" y="177"/>
                  </a:lnTo>
                  <a:lnTo>
                    <a:pt x="2938" y="166"/>
                  </a:lnTo>
                  <a:lnTo>
                    <a:pt x="2944" y="156"/>
                  </a:lnTo>
                  <a:lnTo>
                    <a:pt x="2949" y="147"/>
                  </a:lnTo>
                  <a:lnTo>
                    <a:pt x="2955" y="138"/>
                  </a:lnTo>
                  <a:lnTo>
                    <a:pt x="2962" y="131"/>
                  </a:lnTo>
                  <a:lnTo>
                    <a:pt x="2969" y="125"/>
                  </a:lnTo>
                  <a:lnTo>
                    <a:pt x="2977" y="118"/>
                  </a:lnTo>
                  <a:lnTo>
                    <a:pt x="2987" y="114"/>
                  </a:lnTo>
                  <a:lnTo>
                    <a:pt x="2996" y="110"/>
                  </a:lnTo>
                  <a:lnTo>
                    <a:pt x="3007" y="108"/>
                  </a:lnTo>
                  <a:lnTo>
                    <a:pt x="3017" y="106"/>
                  </a:lnTo>
                  <a:lnTo>
                    <a:pt x="3029" y="106"/>
                  </a:lnTo>
                  <a:lnTo>
                    <a:pt x="3039" y="106"/>
                  </a:lnTo>
                  <a:lnTo>
                    <a:pt x="3049" y="107"/>
                  </a:lnTo>
                  <a:lnTo>
                    <a:pt x="3057" y="109"/>
                  </a:lnTo>
                  <a:lnTo>
                    <a:pt x="3066" y="112"/>
                  </a:lnTo>
                  <a:lnTo>
                    <a:pt x="3073" y="115"/>
                  </a:lnTo>
                  <a:lnTo>
                    <a:pt x="3081" y="118"/>
                  </a:lnTo>
                  <a:lnTo>
                    <a:pt x="3087" y="122"/>
                  </a:lnTo>
                  <a:lnTo>
                    <a:pt x="3092" y="127"/>
                  </a:lnTo>
                  <a:lnTo>
                    <a:pt x="3096" y="131"/>
                  </a:lnTo>
                  <a:lnTo>
                    <a:pt x="3101" y="136"/>
                  </a:lnTo>
                  <a:lnTo>
                    <a:pt x="3105" y="141"/>
                  </a:lnTo>
                  <a:lnTo>
                    <a:pt x="3107" y="146"/>
                  </a:lnTo>
                  <a:lnTo>
                    <a:pt x="3110" y="151"/>
                  </a:lnTo>
                  <a:lnTo>
                    <a:pt x="3111" y="156"/>
                  </a:lnTo>
                  <a:lnTo>
                    <a:pt x="3112" y="160"/>
                  </a:lnTo>
                  <a:lnTo>
                    <a:pt x="3112" y="165"/>
                  </a:lnTo>
                  <a:lnTo>
                    <a:pt x="3112" y="171"/>
                  </a:lnTo>
                  <a:lnTo>
                    <a:pt x="3111" y="176"/>
                  </a:lnTo>
                  <a:lnTo>
                    <a:pt x="3108" y="181"/>
                  </a:lnTo>
                  <a:lnTo>
                    <a:pt x="3106" y="186"/>
                  </a:lnTo>
                  <a:lnTo>
                    <a:pt x="3102" y="189"/>
                  </a:lnTo>
                  <a:lnTo>
                    <a:pt x="3096" y="191"/>
                  </a:lnTo>
                  <a:lnTo>
                    <a:pt x="3091" y="193"/>
                  </a:lnTo>
                  <a:lnTo>
                    <a:pt x="3084" y="193"/>
                  </a:lnTo>
                  <a:lnTo>
                    <a:pt x="3078" y="193"/>
                  </a:lnTo>
                  <a:lnTo>
                    <a:pt x="3074" y="191"/>
                  </a:lnTo>
                  <a:lnTo>
                    <a:pt x="3070" y="189"/>
                  </a:lnTo>
                  <a:lnTo>
                    <a:pt x="3067" y="187"/>
                  </a:lnTo>
                  <a:lnTo>
                    <a:pt x="3064" y="182"/>
                  </a:lnTo>
                  <a:lnTo>
                    <a:pt x="3062" y="179"/>
                  </a:lnTo>
                  <a:lnTo>
                    <a:pt x="3059" y="175"/>
                  </a:lnTo>
                  <a:lnTo>
                    <a:pt x="3058" y="171"/>
                  </a:lnTo>
                  <a:lnTo>
                    <a:pt x="3054" y="161"/>
                  </a:lnTo>
                  <a:lnTo>
                    <a:pt x="3049" y="152"/>
                  </a:lnTo>
                  <a:lnTo>
                    <a:pt x="3045" y="148"/>
                  </a:lnTo>
                  <a:lnTo>
                    <a:pt x="3039" y="143"/>
                  </a:lnTo>
                  <a:lnTo>
                    <a:pt x="3033" y="141"/>
                  </a:lnTo>
                  <a:lnTo>
                    <a:pt x="3026" y="140"/>
                  </a:lnTo>
                  <a:lnTo>
                    <a:pt x="3022" y="141"/>
                  </a:lnTo>
                  <a:lnTo>
                    <a:pt x="3018" y="141"/>
                  </a:lnTo>
                  <a:lnTo>
                    <a:pt x="3014" y="143"/>
                  </a:lnTo>
                  <a:lnTo>
                    <a:pt x="3010" y="146"/>
                  </a:lnTo>
                  <a:lnTo>
                    <a:pt x="3004" y="151"/>
                  </a:lnTo>
                  <a:lnTo>
                    <a:pt x="2997" y="158"/>
                  </a:lnTo>
                  <a:lnTo>
                    <a:pt x="2993" y="169"/>
                  </a:lnTo>
                  <a:lnTo>
                    <a:pt x="2989" y="180"/>
                  </a:lnTo>
                  <a:lnTo>
                    <a:pt x="2987" y="195"/>
                  </a:lnTo>
                  <a:lnTo>
                    <a:pt x="2986" y="211"/>
                  </a:lnTo>
                  <a:lnTo>
                    <a:pt x="2987" y="228"/>
                  </a:lnTo>
                  <a:lnTo>
                    <a:pt x="2989" y="243"/>
                  </a:lnTo>
                  <a:lnTo>
                    <a:pt x="2991" y="251"/>
                  </a:lnTo>
                  <a:lnTo>
                    <a:pt x="2993" y="258"/>
                  </a:lnTo>
                  <a:lnTo>
                    <a:pt x="2996" y="266"/>
                  </a:lnTo>
                  <a:lnTo>
                    <a:pt x="2999" y="272"/>
                  </a:lnTo>
                  <a:lnTo>
                    <a:pt x="3004" y="277"/>
                  </a:lnTo>
                  <a:lnTo>
                    <a:pt x="3008" y="282"/>
                  </a:lnTo>
                  <a:lnTo>
                    <a:pt x="3012" y="287"/>
                  </a:lnTo>
                  <a:lnTo>
                    <a:pt x="3017" y="291"/>
                  </a:lnTo>
                  <a:lnTo>
                    <a:pt x="3023" y="294"/>
                  </a:lnTo>
                  <a:lnTo>
                    <a:pt x="3029" y="296"/>
                  </a:lnTo>
                  <a:lnTo>
                    <a:pt x="3035" y="297"/>
                  </a:lnTo>
                  <a:lnTo>
                    <a:pt x="3043" y="298"/>
                  </a:lnTo>
                  <a:lnTo>
                    <a:pt x="3051" y="297"/>
                  </a:lnTo>
                  <a:lnTo>
                    <a:pt x="3058" y="295"/>
                  </a:lnTo>
                  <a:lnTo>
                    <a:pt x="3065" y="292"/>
                  </a:lnTo>
                  <a:lnTo>
                    <a:pt x="3070" y="288"/>
                  </a:lnTo>
                  <a:lnTo>
                    <a:pt x="3079" y="278"/>
                  </a:lnTo>
                  <a:lnTo>
                    <a:pt x="3086" y="267"/>
                  </a:lnTo>
                  <a:lnTo>
                    <a:pt x="3089" y="263"/>
                  </a:lnTo>
                  <a:lnTo>
                    <a:pt x="3092" y="260"/>
                  </a:lnTo>
                  <a:lnTo>
                    <a:pt x="3096" y="259"/>
                  </a:lnTo>
                  <a:lnTo>
                    <a:pt x="3101" y="258"/>
                  </a:lnTo>
                  <a:lnTo>
                    <a:pt x="3104" y="259"/>
                  </a:lnTo>
                  <a:lnTo>
                    <a:pt x="3106" y="259"/>
                  </a:lnTo>
                  <a:lnTo>
                    <a:pt x="3108" y="261"/>
                  </a:lnTo>
                  <a:lnTo>
                    <a:pt x="3110" y="262"/>
                  </a:lnTo>
                  <a:lnTo>
                    <a:pt x="3112" y="268"/>
                  </a:lnTo>
                  <a:lnTo>
                    <a:pt x="3113" y="273"/>
                  </a:lnTo>
                  <a:lnTo>
                    <a:pt x="3113" y="280"/>
                  </a:lnTo>
                  <a:lnTo>
                    <a:pt x="3112" y="287"/>
                  </a:lnTo>
                  <a:lnTo>
                    <a:pt x="3110" y="293"/>
                  </a:lnTo>
                  <a:lnTo>
                    <a:pt x="3107" y="300"/>
                  </a:lnTo>
                  <a:lnTo>
                    <a:pt x="3104" y="307"/>
                  </a:lnTo>
                  <a:lnTo>
                    <a:pt x="3099" y="313"/>
                  </a:lnTo>
                  <a:lnTo>
                    <a:pt x="3095" y="319"/>
                  </a:lnTo>
                  <a:lnTo>
                    <a:pt x="3090" y="325"/>
                  </a:lnTo>
                  <a:lnTo>
                    <a:pt x="3084" y="331"/>
                  </a:lnTo>
                  <a:lnTo>
                    <a:pt x="3077" y="335"/>
                  </a:lnTo>
                  <a:lnTo>
                    <a:pt x="3070" y="340"/>
                  </a:lnTo>
                  <a:lnTo>
                    <a:pt x="3063" y="344"/>
                  </a:lnTo>
                  <a:lnTo>
                    <a:pt x="3054" y="347"/>
                  </a:lnTo>
                  <a:lnTo>
                    <a:pt x="3046" y="349"/>
                  </a:lnTo>
                  <a:lnTo>
                    <a:pt x="3036" y="351"/>
                  </a:lnTo>
                  <a:lnTo>
                    <a:pt x="3027" y="351"/>
                  </a:lnTo>
                  <a:close/>
                  <a:moveTo>
                    <a:pt x="3337" y="346"/>
                  </a:moveTo>
                  <a:lnTo>
                    <a:pt x="3292" y="346"/>
                  </a:lnTo>
                  <a:lnTo>
                    <a:pt x="3288" y="345"/>
                  </a:lnTo>
                  <a:lnTo>
                    <a:pt x="3286" y="342"/>
                  </a:lnTo>
                  <a:lnTo>
                    <a:pt x="3284" y="339"/>
                  </a:lnTo>
                  <a:lnTo>
                    <a:pt x="3284" y="336"/>
                  </a:lnTo>
                  <a:lnTo>
                    <a:pt x="3284" y="182"/>
                  </a:lnTo>
                  <a:lnTo>
                    <a:pt x="3283" y="174"/>
                  </a:lnTo>
                  <a:lnTo>
                    <a:pt x="3281" y="167"/>
                  </a:lnTo>
                  <a:lnTo>
                    <a:pt x="3277" y="160"/>
                  </a:lnTo>
                  <a:lnTo>
                    <a:pt x="3274" y="155"/>
                  </a:lnTo>
                  <a:lnTo>
                    <a:pt x="3269" y="151"/>
                  </a:lnTo>
                  <a:lnTo>
                    <a:pt x="3264" y="148"/>
                  </a:lnTo>
                  <a:lnTo>
                    <a:pt x="3257" y="147"/>
                  </a:lnTo>
                  <a:lnTo>
                    <a:pt x="3250" y="146"/>
                  </a:lnTo>
                  <a:lnTo>
                    <a:pt x="3245" y="146"/>
                  </a:lnTo>
                  <a:lnTo>
                    <a:pt x="3239" y="147"/>
                  </a:lnTo>
                  <a:lnTo>
                    <a:pt x="3234" y="148"/>
                  </a:lnTo>
                  <a:lnTo>
                    <a:pt x="3230" y="150"/>
                  </a:lnTo>
                  <a:lnTo>
                    <a:pt x="3223" y="154"/>
                  </a:lnTo>
                  <a:lnTo>
                    <a:pt x="3215" y="160"/>
                  </a:lnTo>
                  <a:lnTo>
                    <a:pt x="3215" y="336"/>
                  </a:lnTo>
                  <a:lnTo>
                    <a:pt x="3215" y="339"/>
                  </a:lnTo>
                  <a:lnTo>
                    <a:pt x="3213" y="342"/>
                  </a:lnTo>
                  <a:lnTo>
                    <a:pt x="3211" y="345"/>
                  </a:lnTo>
                  <a:lnTo>
                    <a:pt x="3207" y="346"/>
                  </a:lnTo>
                  <a:lnTo>
                    <a:pt x="3162" y="346"/>
                  </a:lnTo>
                  <a:lnTo>
                    <a:pt x="3157" y="345"/>
                  </a:lnTo>
                  <a:lnTo>
                    <a:pt x="3154" y="342"/>
                  </a:lnTo>
                  <a:lnTo>
                    <a:pt x="3153" y="339"/>
                  </a:lnTo>
                  <a:lnTo>
                    <a:pt x="3153" y="336"/>
                  </a:lnTo>
                  <a:lnTo>
                    <a:pt x="3153" y="10"/>
                  </a:lnTo>
                  <a:lnTo>
                    <a:pt x="3153" y="6"/>
                  </a:lnTo>
                  <a:lnTo>
                    <a:pt x="3154" y="2"/>
                  </a:lnTo>
                  <a:lnTo>
                    <a:pt x="3157" y="0"/>
                  </a:lnTo>
                  <a:lnTo>
                    <a:pt x="3162" y="0"/>
                  </a:lnTo>
                  <a:lnTo>
                    <a:pt x="3207" y="0"/>
                  </a:lnTo>
                  <a:lnTo>
                    <a:pt x="3211" y="0"/>
                  </a:lnTo>
                  <a:lnTo>
                    <a:pt x="3213" y="2"/>
                  </a:lnTo>
                  <a:lnTo>
                    <a:pt x="3215" y="6"/>
                  </a:lnTo>
                  <a:lnTo>
                    <a:pt x="3215" y="10"/>
                  </a:lnTo>
                  <a:lnTo>
                    <a:pt x="3215" y="129"/>
                  </a:lnTo>
                  <a:lnTo>
                    <a:pt x="3221" y="125"/>
                  </a:lnTo>
                  <a:lnTo>
                    <a:pt x="3226" y="120"/>
                  </a:lnTo>
                  <a:lnTo>
                    <a:pt x="3232" y="116"/>
                  </a:lnTo>
                  <a:lnTo>
                    <a:pt x="3239" y="113"/>
                  </a:lnTo>
                  <a:lnTo>
                    <a:pt x="3248" y="110"/>
                  </a:lnTo>
                  <a:lnTo>
                    <a:pt x="3257" y="108"/>
                  </a:lnTo>
                  <a:lnTo>
                    <a:pt x="3267" y="106"/>
                  </a:lnTo>
                  <a:lnTo>
                    <a:pt x="3277" y="106"/>
                  </a:lnTo>
                  <a:lnTo>
                    <a:pt x="3285" y="106"/>
                  </a:lnTo>
                  <a:lnTo>
                    <a:pt x="3291" y="107"/>
                  </a:lnTo>
                  <a:lnTo>
                    <a:pt x="3297" y="108"/>
                  </a:lnTo>
                  <a:lnTo>
                    <a:pt x="3304" y="110"/>
                  </a:lnTo>
                  <a:lnTo>
                    <a:pt x="3310" y="112"/>
                  </a:lnTo>
                  <a:lnTo>
                    <a:pt x="3315" y="115"/>
                  </a:lnTo>
                  <a:lnTo>
                    <a:pt x="3321" y="119"/>
                  </a:lnTo>
                  <a:lnTo>
                    <a:pt x="3326" y="122"/>
                  </a:lnTo>
                  <a:lnTo>
                    <a:pt x="3330" y="128"/>
                  </a:lnTo>
                  <a:lnTo>
                    <a:pt x="3334" y="132"/>
                  </a:lnTo>
                  <a:lnTo>
                    <a:pt x="3337" y="138"/>
                  </a:lnTo>
                  <a:lnTo>
                    <a:pt x="3341" y="143"/>
                  </a:lnTo>
                  <a:lnTo>
                    <a:pt x="3343" y="150"/>
                  </a:lnTo>
                  <a:lnTo>
                    <a:pt x="3345" y="157"/>
                  </a:lnTo>
                  <a:lnTo>
                    <a:pt x="3346" y="165"/>
                  </a:lnTo>
                  <a:lnTo>
                    <a:pt x="3347" y="172"/>
                  </a:lnTo>
                  <a:lnTo>
                    <a:pt x="3347" y="336"/>
                  </a:lnTo>
                  <a:lnTo>
                    <a:pt x="3346" y="339"/>
                  </a:lnTo>
                  <a:lnTo>
                    <a:pt x="3345" y="342"/>
                  </a:lnTo>
                  <a:lnTo>
                    <a:pt x="3342" y="345"/>
                  </a:lnTo>
                  <a:lnTo>
                    <a:pt x="3337" y="346"/>
                  </a:lnTo>
                  <a:close/>
                  <a:moveTo>
                    <a:pt x="3480" y="234"/>
                  </a:moveTo>
                  <a:lnTo>
                    <a:pt x="3400" y="234"/>
                  </a:lnTo>
                  <a:lnTo>
                    <a:pt x="3395" y="234"/>
                  </a:lnTo>
                  <a:lnTo>
                    <a:pt x="3393" y="232"/>
                  </a:lnTo>
                  <a:lnTo>
                    <a:pt x="3391" y="229"/>
                  </a:lnTo>
                  <a:lnTo>
                    <a:pt x="3391" y="225"/>
                  </a:lnTo>
                  <a:lnTo>
                    <a:pt x="3391" y="197"/>
                  </a:lnTo>
                  <a:lnTo>
                    <a:pt x="3391" y="193"/>
                  </a:lnTo>
                  <a:lnTo>
                    <a:pt x="3393" y="190"/>
                  </a:lnTo>
                  <a:lnTo>
                    <a:pt x="3395" y="189"/>
                  </a:lnTo>
                  <a:lnTo>
                    <a:pt x="3400" y="188"/>
                  </a:lnTo>
                  <a:lnTo>
                    <a:pt x="3480" y="188"/>
                  </a:lnTo>
                  <a:lnTo>
                    <a:pt x="3484" y="189"/>
                  </a:lnTo>
                  <a:lnTo>
                    <a:pt x="3486" y="190"/>
                  </a:lnTo>
                  <a:lnTo>
                    <a:pt x="3488" y="193"/>
                  </a:lnTo>
                  <a:lnTo>
                    <a:pt x="3488" y="197"/>
                  </a:lnTo>
                  <a:lnTo>
                    <a:pt x="3488" y="225"/>
                  </a:lnTo>
                  <a:lnTo>
                    <a:pt x="3488" y="229"/>
                  </a:lnTo>
                  <a:lnTo>
                    <a:pt x="3486" y="232"/>
                  </a:lnTo>
                  <a:lnTo>
                    <a:pt x="3484" y="234"/>
                  </a:lnTo>
                  <a:lnTo>
                    <a:pt x="3480" y="234"/>
                  </a:lnTo>
                  <a:close/>
                  <a:moveTo>
                    <a:pt x="3694" y="73"/>
                  </a:moveTo>
                  <a:lnTo>
                    <a:pt x="3604" y="73"/>
                  </a:lnTo>
                  <a:lnTo>
                    <a:pt x="3604" y="158"/>
                  </a:lnTo>
                  <a:lnTo>
                    <a:pt x="3680" y="158"/>
                  </a:lnTo>
                  <a:lnTo>
                    <a:pt x="3683" y="159"/>
                  </a:lnTo>
                  <a:lnTo>
                    <a:pt x="3686" y="160"/>
                  </a:lnTo>
                  <a:lnTo>
                    <a:pt x="3687" y="163"/>
                  </a:lnTo>
                  <a:lnTo>
                    <a:pt x="3688" y="168"/>
                  </a:lnTo>
                  <a:lnTo>
                    <a:pt x="3688" y="194"/>
                  </a:lnTo>
                  <a:lnTo>
                    <a:pt x="3687" y="198"/>
                  </a:lnTo>
                  <a:lnTo>
                    <a:pt x="3686" y="201"/>
                  </a:lnTo>
                  <a:lnTo>
                    <a:pt x="3683" y="202"/>
                  </a:lnTo>
                  <a:lnTo>
                    <a:pt x="3680" y="203"/>
                  </a:lnTo>
                  <a:lnTo>
                    <a:pt x="3604" y="203"/>
                  </a:lnTo>
                  <a:lnTo>
                    <a:pt x="3604" y="336"/>
                  </a:lnTo>
                  <a:lnTo>
                    <a:pt x="3603" y="339"/>
                  </a:lnTo>
                  <a:lnTo>
                    <a:pt x="3602" y="342"/>
                  </a:lnTo>
                  <a:lnTo>
                    <a:pt x="3598" y="345"/>
                  </a:lnTo>
                  <a:lnTo>
                    <a:pt x="3595" y="346"/>
                  </a:lnTo>
                  <a:lnTo>
                    <a:pt x="3545" y="346"/>
                  </a:lnTo>
                  <a:lnTo>
                    <a:pt x="3541" y="345"/>
                  </a:lnTo>
                  <a:lnTo>
                    <a:pt x="3537" y="342"/>
                  </a:lnTo>
                  <a:lnTo>
                    <a:pt x="3536" y="339"/>
                  </a:lnTo>
                  <a:lnTo>
                    <a:pt x="3535" y="336"/>
                  </a:lnTo>
                  <a:lnTo>
                    <a:pt x="3535" y="36"/>
                  </a:lnTo>
                  <a:lnTo>
                    <a:pt x="3536" y="32"/>
                  </a:lnTo>
                  <a:lnTo>
                    <a:pt x="3537" y="29"/>
                  </a:lnTo>
                  <a:lnTo>
                    <a:pt x="3541" y="28"/>
                  </a:lnTo>
                  <a:lnTo>
                    <a:pt x="3545" y="27"/>
                  </a:lnTo>
                  <a:lnTo>
                    <a:pt x="3694" y="27"/>
                  </a:lnTo>
                  <a:lnTo>
                    <a:pt x="3699" y="28"/>
                  </a:lnTo>
                  <a:lnTo>
                    <a:pt x="3701" y="29"/>
                  </a:lnTo>
                  <a:lnTo>
                    <a:pt x="3703" y="32"/>
                  </a:lnTo>
                  <a:lnTo>
                    <a:pt x="3703" y="36"/>
                  </a:lnTo>
                  <a:lnTo>
                    <a:pt x="3703" y="63"/>
                  </a:lnTo>
                  <a:lnTo>
                    <a:pt x="3703" y="68"/>
                  </a:lnTo>
                  <a:lnTo>
                    <a:pt x="3701" y="71"/>
                  </a:lnTo>
                  <a:lnTo>
                    <a:pt x="3699" y="72"/>
                  </a:lnTo>
                  <a:lnTo>
                    <a:pt x="3694" y="73"/>
                  </a:lnTo>
                  <a:close/>
                  <a:moveTo>
                    <a:pt x="3867" y="172"/>
                  </a:moveTo>
                  <a:lnTo>
                    <a:pt x="3862" y="172"/>
                  </a:lnTo>
                  <a:lnTo>
                    <a:pt x="3859" y="171"/>
                  </a:lnTo>
                  <a:lnTo>
                    <a:pt x="3854" y="170"/>
                  </a:lnTo>
                  <a:lnTo>
                    <a:pt x="3851" y="168"/>
                  </a:lnTo>
                  <a:lnTo>
                    <a:pt x="3847" y="162"/>
                  </a:lnTo>
                  <a:lnTo>
                    <a:pt x="3843" y="157"/>
                  </a:lnTo>
                  <a:lnTo>
                    <a:pt x="3840" y="151"/>
                  </a:lnTo>
                  <a:lnTo>
                    <a:pt x="3835" y="146"/>
                  </a:lnTo>
                  <a:lnTo>
                    <a:pt x="3832" y="145"/>
                  </a:lnTo>
                  <a:lnTo>
                    <a:pt x="3830" y="142"/>
                  </a:lnTo>
                  <a:lnTo>
                    <a:pt x="3826" y="141"/>
                  </a:lnTo>
                  <a:lnTo>
                    <a:pt x="3822" y="141"/>
                  </a:lnTo>
                  <a:lnTo>
                    <a:pt x="3817" y="141"/>
                  </a:lnTo>
                  <a:lnTo>
                    <a:pt x="3813" y="142"/>
                  </a:lnTo>
                  <a:lnTo>
                    <a:pt x="3809" y="145"/>
                  </a:lnTo>
                  <a:lnTo>
                    <a:pt x="3806" y="147"/>
                  </a:lnTo>
                  <a:lnTo>
                    <a:pt x="3804" y="149"/>
                  </a:lnTo>
                  <a:lnTo>
                    <a:pt x="3802" y="152"/>
                  </a:lnTo>
                  <a:lnTo>
                    <a:pt x="3801" y="156"/>
                  </a:lnTo>
                  <a:lnTo>
                    <a:pt x="3801" y="160"/>
                  </a:lnTo>
                  <a:lnTo>
                    <a:pt x="3801" y="336"/>
                  </a:lnTo>
                  <a:lnTo>
                    <a:pt x="3800" y="339"/>
                  </a:lnTo>
                  <a:lnTo>
                    <a:pt x="3797" y="342"/>
                  </a:lnTo>
                  <a:lnTo>
                    <a:pt x="3795" y="345"/>
                  </a:lnTo>
                  <a:lnTo>
                    <a:pt x="3791" y="346"/>
                  </a:lnTo>
                  <a:lnTo>
                    <a:pt x="3746" y="346"/>
                  </a:lnTo>
                  <a:lnTo>
                    <a:pt x="3742" y="345"/>
                  </a:lnTo>
                  <a:lnTo>
                    <a:pt x="3740" y="342"/>
                  </a:lnTo>
                  <a:lnTo>
                    <a:pt x="3737" y="339"/>
                  </a:lnTo>
                  <a:lnTo>
                    <a:pt x="3737" y="336"/>
                  </a:lnTo>
                  <a:lnTo>
                    <a:pt x="3737" y="148"/>
                  </a:lnTo>
                  <a:lnTo>
                    <a:pt x="3737" y="142"/>
                  </a:lnTo>
                  <a:lnTo>
                    <a:pt x="3739" y="138"/>
                  </a:lnTo>
                  <a:lnTo>
                    <a:pt x="3740" y="134"/>
                  </a:lnTo>
                  <a:lnTo>
                    <a:pt x="3741" y="130"/>
                  </a:lnTo>
                  <a:lnTo>
                    <a:pt x="3744" y="127"/>
                  </a:lnTo>
                  <a:lnTo>
                    <a:pt x="3747" y="125"/>
                  </a:lnTo>
                  <a:lnTo>
                    <a:pt x="3750" y="121"/>
                  </a:lnTo>
                  <a:lnTo>
                    <a:pt x="3755" y="119"/>
                  </a:lnTo>
                  <a:lnTo>
                    <a:pt x="3768" y="114"/>
                  </a:lnTo>
                  <a:lnTo>
                    <a:pt x="3786" y="110"/>
                  </a:lnTo>
                  <a:lnTo>
                    <a:pt x="3806" y="107"/>
                  </a:lnTo>
                  <a:lnTo>
                    <a:pt x="3828" y="106"/>
                  </a:lnTo>
                  <a:lnTo>
                    <a:pt x="3844" y="107"/>
                  </a:lnTo>
                  <a:lnTo>
                    <a:pt x="3857" y="109"/>
                  </a:lnTo>
                  <a:lnTo>
                    <a:pt x="3868" y="112"/>
                  </a:lnTo>
                  <a:lnTo>
                    <a:pt x="3877" y="116"/>
                  </a:lnTo>
                  <a:lnTo>
                    <a:pt x="3884" y="122"/>
                  </a:lnTo>
                  <a:lnTo>
                    <a:pt x="3888" y="129"/>
                  </a:lnTo>
                  <a:lnTo>
                    <a:pt x="3891" y="136"/>
                  </a:lnTo>
                  <a:lnTo>
                    <a:pt x="3892" y="143"/>
                  </a:lnTo>
                  <a:lnTo>
                    <a:pt x="3891" y="150"/>
                  </a:lnTo>
                  <a:lnTo>
                    <a:pt x="3890" y="156"/>
                  </a:lnTo>
                  <a:lnTo>
                    <a:pt x="3888" y="160"/>
                  </a:lnTo>
                  <a:lnTo>
                    <a:pt x="3886" y="165"/>
                  </a:lnTo>
                  <a:lnTo>
                    <a:pt x="3882" y="168"/>
                  </a:lnTo>
                  <a:lnTo>
                    <a:pt x="3877" y="171"/>
                  </a:lnTo>
                  <a:lnTo>
                    <a:pt x="3873" y="172"/>
                  </a:lnTo>
                  <a:lnTo>
                    <a:pt x="3867" y="172"/>
                  </a:lnTo>
                  <a:close/>
                  <a:moveTo>
                    <a:pt x="4007" y="140"/>
                  </a:moveTo>
                  <a:lnTo>
                    <a:pt x="4002" y="141"/>
                  </a:lnTo>
                  <a:lnTo>
                    <a:pt x="3996" y="142"/>
                  </a:lnTo>
                  <a:lnTo>
                    <a:pt x="3992" y="143"/>
                  </a:lnTo>
                  <a:lnTo>
                    <a:pt x="3988" y="147"/>
                  </a:lnTo>
                  <a:lnTo>
                    <a:pt x="3984" y="150"/>
                  </a:lnTo>
                  <a:lnTo>
                    <a:pt x="3981" y="153"/>
                  </a:lnTo>
                  <a:lnTo>
                    <a:pt x="3978" y="157"/>
                  </a:lnTo>
                  <a:lnTo>
                    <a:pt x="3975" y="161"/>
                  </a:lnTo>
                  <a:lnTo>
                    <a:pt x="3971" y="171"/>
                  </a:lnTo>
                  <a:lnTo>
                    <a:pt x="3968" y="181"/>
                  </a:lnTo>
                  <a:lnTo>
                    <a:pt x="3966" y="193"/>
                  </a:lnTo>
                  <a:lnTo>
                    <a:pt x="3965" y="203"/>
                  </a:lnTo>
                  <a:lnTo>
                    <a:pt x="4044" y="190"/>
                  </a:lnTo>
                  <a:lnTo>
                    <a:pt x="4043" y="180"/>
                  </a:lnTo>
                  <a:lnTo>
                    <a:pt x="4042" y="172"/>
                  </a:lnTo>
                  <a:lnTo>
                    <a:pt x="4039" y="163"/>
                  </a:lnTo>
                  <a:lnTo>
                    <a:pt x="4035" y="156"/>
                  </a:lnTo>
                  <a:lnTo>
                    <a:pt x="4030" y="150"/>
                  </a:lnTo>
                  <a:lnTo>
                    <a:pt x="4024" y="145"/>
                  </a:lnTo>
                  <a:lnTo>
                    <a:pt x="4021" y="143"/>
                  </a:lnTo>
                  <a:lnTo>
                    <a:pt x="4016" y="141"/>
                  </a:lnTo>
                  <a:lnTo>
                    <a:pt x="4012" y="141"/>
                  </a:lnTo>
                  <a:lnTo>
                    <a:pt x="4007" y="140"/>
                  </a:lnTo>
                  <a:close/>
                  <a:moveTo>
                    <a:pt x="4014" y="351"/>
                  </a:moveTo>
                  <a:lnTo>
                    <a:pt x="4004" y="351"/>
                  </a:lnTo>
                  <a:lnTo>
                    <a:pt x="3993" y="349"/>
                  </a:lnTo>
                  <a:lnTo>
                    <a:pt x="3984" y="347"/>
                  </a:lnTo>
                  <a:lnTo>
                    <a:pt x="3974" y="344"/>
                  </a:lnTo>
                  <a:lnTo>
                    <a:pt x="3965" y="339"/>
                  </a:lnTo>
                  <a:lnTo>
                    <a:pt x="3956" y="335"/>
                  </a:lnTo>
                  <a:lnTo>
                    <a:pt x="3948" y="329"/>
                  </a:lnTo>
                  <a:lnTo>
                    <a:pt x="3941" y="321"/>
                  </a:lnTo>
                  <a:lnTo>
                    <a:pt x="3934" y="313"/>
                  </a:lnTo>
                  <a:lnTo>
                    <a:pt x="3928" y="305"/>
                  </a:lnTo>
                  <a:lnTo>
                    <a:pt x="3924" y="294"/>
                  </a:lnTo>
                  <a:lnTo>
                    <a:pt x="3919" y="282"/>
                  </a:lnTo>
                  <a:lnTo>
                    <a:pt x="3915" y="271"/>
                  </a:lnTo>
                  <a:lnTo>
                    <a:pt x="3913" y="257"/>
                  </a:lnTo>
                  <a:lnTo>
                    <a:pt x="3911" y="242"/>
                  </a:lnTo>
                  <a:lnTo>
                    <a:pt x="3911" y="227"/>
                  </a:lnTo>
                  <a:lnTo>
                    <a:pt x="3911" y="211"/>
                  </a:lnTo>
                  <a:lnTo>
                    <a:pt x="3913" y="197"/>
                  </a:lnTo>
                  <a:lnTo>
                    <a:pt x="3915" y="185"/>
                  </a:lnTo>
                  <a:lnTo>
                    <a:pt x="3920" y="172"/>
                  </a:lnTo>
                  <a:lnTo>
                    <a:pt x="3924" y="161"/>
                  </a:lnTo>
                  <a:lnTo>
                    <a:pt x="3929" y="151"/>
                  </a:lnTo>
                  <a:lnTo>
                    <a:pt x="3935" y="142"/>
                  </a:lnTo>
                  <a:lnTo>
                    <a:pt x="3942" y="135"/>
                  </a:lnTo>
                  <a:lnTo>
                    <a:pt x="3949" y="128"/>
                  </a:lnTo>
                  <a:lnTo>
                    <a:pt x="3957" y="121"/>
                  </a:lnTo>
                  <a:lnTo>
                    <a:pt x="3966" y="117"/>
                  </a:lnTo>
                  <a:lnTo>
                    <a:pt x="3974" y="113"/>
                  </a:lnTo>
                  <a:lnTo>
                    <a:pt x="3984" y="110"/>
                  </a:lnTo>
                  <a:lnTo>
                    <a:pt x="3994" y="108"/>
                  </a:lnTo>
                  <a:lnTo>
                    <a:pt x="4004" y="106"/>
                  </a:lnTo>
                  <a:lnTo>
                    <a:pt x="4014" y="106"/>
                  </a:lnTo>
                  <a:lnTo>
                    <a:pt x="4024" y="106"/>
                  </a:lnTo>
                  <a:lnTo>
                    <a:pt x="4033" y="108"/>
                  </a:lnTo>
                  <a:lnTo>
                    <a:pt x="4042" y="110"/>
                  </a:lnTo>
                  <a:lnTo>
                    <a:pt x="4050" y="113"/>
                  </a:lnTo>
                  <a:lnTo>
                    <a:pt x="4059" y="117"/>
                  </a:lnTo>
                  <a:lnTo>
                    <a:pt x="4066" y="121"/>
                  </a:lnTo>
                  <a:lnTo>
                    <a:pt x="4072" y="127"/>
                  </a:lnTo>
                  <a:lnTo>
                    <a:pt x="4079" y="133"/>
                  </a:lnTo>
                  <a:lnTo>
                    <a:pt x="4084" y="139"/>
                  </a:lnTo>
                  <a:lnTo>
                    <a:pt x="4089" y="147"/>
                  </a:lnTo>
                  <a:lnTo>
                    <a:pt x="4092" y="154"/>
                  </a:lnTo>
                  <a:lnTo>
                    <a:pt x="4096" y="161"/>
                  </a:lnTo>
                  <a:lnTo>
                    <a:pt x="4099" y="170"/>
                  </a:lnTo>
                  <a:lnTo>
                    <a:pt x="4101" y="179"/>
                  </a:lnTo>
                  <a:lnTo>
                    <a:pt x="4102" y="188"/>
                  </a:lnTo>
                  <a:lnTo>
                    <a:pt x="4103" y="197"/>
                  </a:lnTo>
                  <a:lnTo>
                    <a:pt x="4102" y="201"/>
                  </a:lnTo>
                  <a:lnTo>
                    <a:pt x="4102" y="206"/>
                  </a:lnTo>
                  <a:lnTo>
                    <a:pt x="4101" y="209"/>
                  </a:lnTo>
                  <a:lnTo>
                    <a:pt x="4099" y="211"/>
                  </a:lnTo>
                  <a:lnTo>
                    <a:pt x="4093" y="214"/>
                  </a:lnTo>
                  <a:lnTo>
                    <a:pt x="4087" y="216"/>
                  </a:lnTo>
                  <a:lnTo>
                    <a:pt x="3969" y="236"/>
                  </a:lnTo>
                  <a:lnTo>
                    <a:pt x="3971" y="249"/>
                  </a:lnTo>
                  <a:lnTo>
                    <a:pt x="3974" y="260"/>
                  </a:lnTo>
                  <a:lnTo>
                    <a:pt x="3980" y="271"/>
                  </a:lnTo>
                  <a:lnTo>
                    <a:pt x="3986" y="280"/>
                  </a:lnTo>
                  <a:lnTo>
                    <a:pt x="3989" y="285"/>
                  </a:lnTo>
                  <a:lnTo>
                    <a:pt x="3993" y="289"/>
                  </a:lnTo>
                  <a:lnTo>
                    <a:pt x="3999" y="292"/>
                  </a:lnTo>
                  <a:lnTo>
                    <a:pt x="4003" y="294"/>
                  </a:lnTo>
                  <a:lnTo>
                    <a:pt x="4008" y="296"/>
                  </a:lnTo>
                  <a:lnTo>
                    <a:pt x="4014" y="298"/>
                  </a:lnTo>
                  <a:lnTo>
                    <a:pt x="4021" y="299"/>
                  </a:lnTo>
                  <a:lnTo>
                    <a:pt x="4027" y="299"/>
                  </a:lnTo>
                  <a:lnTo>
                    <a:pt x="4035" y="298"/>
                  </a:lnTo>
                  <a:lnTo>
                    <a:pt x="4044" y="296"/>
                  </a:lnTo>
                  <a:lnTo>
                    <a:pt x="4051" y="293"/>
                  </a:lnTo>
                  <a:lnTo>
                    <a:pt x="4059" y="289"/>
                  </a:lnTo>
                  <a:lnTo>
                    <a:pt x="4064" y="283"/>
                  </a:lnTo>
                  <a:lnTo>
                    <a:pt x="4069" y="279"/>
                  </a:lnTo>
                  <a:lnTo>
                    <a:pt x="4074" y="274"/>
                  </a:lnTo>
                  <a:lnTo>
                    <a:pt x="4078" y="269"/>
                  </a:lnTo>
                  <a:lnTo>
                    <a:pt x="4080" y="266"/>
                  </a:lnTo>
                  <a:lnTo>
                    <a:pt x="4083" y="262"/>
                  </a:lnTo>
                  <a:lnTo>
                    <a:pt x="4087" y="261"/>
                  </a:lnTo>
                  <a:lnTo>
                    <a:pt x="4091" y="260"/>
                  </a:lnTo>
                  <a:lnTo>
                    <a:pt x="4093" y="260"/>
                  </a:lnTo>
                  <a:lnTo>
                    <a:pt x="4095" y="261"/>
                  </a:lnTo>
                  <a:lnTo>
                    <a:pt x="4098" y="262"/>
                  </a:lnTo>
                  <a:lnTo>
                    <a:pt x="4100" y="265"/>
                  </a:lnTo>
                  <a:lnTo>
                    <a:pt x="4103" y="269"/>
                  </a:lnTo>
                  <a:lnTo>
                    <a:pt x="4103" y="275"/>
                  </a:lnTo>
                  <a:lnTo>
                    <a:pt x="4103" y="281"/>
                  </a:lnTo>
                  <a:lnTo>
                    <a:pt x="4102" y="288"/>
                  </a:lnTo>
                  <a:lnTo>
                    <a:pt x="4100" y="294"/>
                  </a:lnTo>
                  <a:lnTo>
                    <a:pt x="4096" y="300"/>
                  </a:lnTo>
                  <a:lnTo>
                    <a:pt x="4093" y="308"/>
                  </a:lnTo>
                  <a:lnTo>
                    <a:pt x="4089" y="314"/>
                  </a:lnTo>
                  <a:lnTo>
                    <a:pt x="4084" y="319"/>
                  </a:lnTo>
                  <a:lnTo>
                    <a:pt x="4079" y="326"/>
                  </a:lnTo>
                  <a:lnTo>
                    <a:pt x="4072" y="331"/>
                  </a:lnTo>
                  <a:lnTo>
                    <a:pt x="4066" y="336"/>
                  </a:lnTo>
                  <a:lnTo>
                    <a:pt x="4059" y="340"/>
                  </a:lnTo>
                  <a:lnTo>
                    <a:pt x="4050" y="344"/>
                  </a:lnTo>
                  <a:lnTo>
                    <a:pt x="4043" y="347"/>
                  </a:lnTo>
                  <a:lnTo>
                    <a:pt x="4033" y="349"/>
                  </a:lnTo>
                  <a:lnTo>
                    <a:pt x="4024" y="351"/>
                  </a:lnTo>
                  <a:lnTo>
                    <a:pt x="4014" y="351"/>
                  </a:lnTo>
                  <a:close/>
                  <a:moveTo>
                    <a:pt x="4201" y="346"/>
                  </a:moveTo>
                  <a:lnTo>
                    <a:pt x="4155" y="346"/>
                  </a:lnTo>
                  <a:lnTo>
                    <a:pt x="4151" y="345"/>
                  </a:lnTo>
                  <a:lnTo>
                    <a:pt x="4149" y="342"/>
                  </a:lnTo>
                  <a:lnTo>
                    <a:pt x="4147" y="339"/>
                  </a:lnTo>
                  <a:lnTo>
                    <a:pt x="4147" y="336"/>
                  </a:lnTo>
                  <a:lnTo>
                    <a:pt x="4147" y="121"/>
                  </a:lnTo>
                  <a:lnTo>
                    <a:pt x="4147" y="117"/>
                  </a:lnTo>
                  <a:lnTo>
                    <a:pt x="4149" y="114"/>
                  </a:lnTo>
                  <a:lnTo>
                    <a:pt x="4151" y="112"/>
                  </a:lnTo>
                  <a:lnTo>
                    <a:pt x="4155" y="112"/>
                  </a:lnTo>
                  <a:lnTo>
                    <a:pt x="4201" y="112"/>
                  </a:lnTo>
                  <a:lnTo>
                    <a:pt x="4205" y="112"/>
                  </a:lnTo>
                  <a:lnTo>
                    <a:pt x="4208" y="114"/>
                  </a:lnTo>
                  <a:lnTo>
                    <a:pt x="4209" y="117"/>
                  </a:lnTo>
                  <a:lnTo>
                    <a:pt x="4210" y="121"/>
                  </a:lnTo>
                  <a:lnTo>
                    <a:pt x="4210" y="336"/>
                  </a:lnTo>
                  <a:lnTo>
                    <a:pt x="4209" y="339"/>
                  </a:lnTo>
                  <a:lnTo>
                    <a:pt x="4208" y="342"/>
                  </a:lnTo>
                  <a:lnTo>
                    <a:pt x="4205" y="345"/>
                  </a:lnTo>
                  <a:lnTo>
                    <a:pt x="4201" y="346"/>
                  </a:lnTo>
                  <a:close/>
                  <a:moveTo>
                    <a:pt x="4179" y="79"/>
                  </a:moveTo>
                  <a:lnTo>
                    <a:pt x="4171" y="79"/>
                  </a:lnTo>
                  <a:lnTo>
                    <a:pt x="4164" y="77"/>
                  </a:lnTo>
                  <a:lnTo>
                    <a:pt x="4159" y="75"/>
                  </a:lnTo>
                  <a:lnTo>
                    <a:pt x="4153" y="71"/>
                  </a:lnTo>
                  <a:lnTo>
                    <a:pt x="4149" y="67"/>
                  </a:lnTo>
                  <a:lnTo>
                    <a:pt x="4146" y="62"/>
                  </a:lnTo>
                  <a:lnTo>
                    <a:pt x="4145" y="57"/>
                  </a:lnTo>
                  <a:lnTo>
                    <a:pt x="4144" y="51"/>
                  </a:lnTo>
                  <a:lnTo>
                    <a:pt x="4145" y="46"/>
                  </a:lnTo>
                  <a:lnTo>
                    <a:pt x="4146" y="40"/>
                  </a:lnTo>
                  <a:lnTo>
                    <a:pt x="4149" y="35"/>
                  </a:lnTo>
                  <a:lnTo>
                    <a:pt x="4153" y="31"/>
                  </a:lnTo>
                  <a:lnTo>
                    <a:pt x="4159" y="28"/>
                  </a:lnTo>
                  <a:lnTo>
                    <a:pt x="4164" y="26"/>
                  </a:lnTo>
                  <a:lnTo>
                    <a:pt x="4171" y="23"/>
                  </a:lnTo>
                  <a:lnTo>
                    <a:pt x="4179" y="23"/>
                  </a:lnTo>
                  <a:lnTo>
                    <a:pt x="4186" y="23"/>
                  </a:lnTo>
                  <a:lnTo>
                    <a:pt x="4192" y="26"/>
                  </a:lnTo>
                  <a:lnTo>
                    <a:pt x="4199" y="28"/>
                  </a:lnTo>
                  <a:lnTo>
                    <a:pt x="4204" y="31"/>
                  </a:lnTo>
                  <a:lnTo>
                    <a:pt x="4207" y="35"/>
                  </a:lnTo>
                  <a:lnTo>
                    <a:pt x="4210" y="40"/>
                  </a:lnTo>
                  <a:lnTo>
                    <a:pt x="4212" y="46"/>
                  </a:lnTo>
                  <a:lnTo>
                    <a:pt x="4213" y="51"/>
                  </a:lnTo>
                  <a:lnTo>
                    <a:pt x="4212" y="57"/>
                  </a:lnTo>
                  <a:lnTo>
                    <a:pt x="4210" y="62"/>
                  </a:lnTo>
                  <a:lnTo>
                    <a:pt x="4207" y="67"/>
                  </a:lnTo>
                  <a:lnTo>
                    <a:pt x="4204" y="71"/>
                  </a:lnTo>
                  <a:lnTo>
                    <a:pt x="4199" y="75"/>
                  </a:lnTo>
                  <a:lnTo>
                    <a:pt x="4192" y="77"/>
                  </a:lnTo>
                  <a:lnTo>
                    <a:pt x="4186" y="79"/>
                  </a:lnTo>
                  <a:lnTo>
                    <a:pt x="4179" y="79"/>
                  </a:lnTo>
                  <a:close/>
                  <a:moveTo>
                    <a:pt x="4461" y="346"/>
                  </a:moveTo>
                  <a:lnTo>
                    <a:pt x="4411" y="346"/>
                  </a:lnTo>
                  <a:lnTo>
                    <a:pt x="4406" y="345"/>
                  </a:lnTo>
                  <a:lnTo>
                    <a:pt x="4403" y="344"/>
                  </a:lnTo>
                  <a:lnTo>
                    <a:pt x="4401" y="340"/>
                  </a:lnTo>
                  <a:lnTo>
                    <a:pt x="4398" y="336"/>
                  </a:lnTo>
                  <a:lnTo>
                    <a:pt x="4341" y="253"/>
                  </a:lnTo>
                  <a:lnTo>
                    <a:pt x="4332" y="237"/>
                  </a:lnTo>
                  <a:lnTo>
                    <a:pt x="4329" y="230"/>
                  </a:lnTo>
                  <a:lnTo>
                    <a:pt x="4328" y="230"/>
                  </a:lnTo>
                  <a:lnTo>
                    <a:pt x="4328" y="336"/>
                  </a:lnTo>
                  <a:lnTo>
                    <a:pt x="4328" y="339"/>
                  </a:lnTo>
                  <a:lnTo>
                    <a:pt x="4326" y="342"/>
                  </a:lnTo>
                  <a:lnTo>
                    <a:pt x="4324" y="345"/>
                  </a:lnTo>
                  <a:lnTo>
                    <a:pt x="4320" y="346"/>
                  </a:lnTo>
                  <a:lnTo>
                    <a:pt x="4274" y="346"/>
                  </a:lnTo>
                  <a:lnTo>
                    <a:pt x="4271" y="345"/>
                  </a:lnTo>
                  <a:lnTo>
                    <a:pt x="4268" y="342"/>
                  </a:lnTo>
                  <a:lnTo>
                    <a:pt x="4267" y="339"/>
                  </a:lnTo>
                  <a:lnTo>
                    <a:pt x="4266" y="336"/>
                  </a:lnTo>
                  <a:lnTo>
                    <a:pt x="4266" y="10"/>
                  </a:lnTo>
                  <a:lnTo>
                    <a:pt x="4267" y="6"/>
                  </a:lnTo>
                  <a:lnTo>
                    <a:pt x="4268" y="2"/>
                  </a:lnTo>
                  <a:lnTo>
                    <a:pt x="4271" y="0"/>
                  </a:lnTo>
                  <a:lnTo>
                    <a:pt x="4274" y="0"/>
                  </a:lnTo>
                  <a:lnTo>
                    <a:pt x="4320" y="0"/>
                  </a:lnTo>
                  <a:lnTo>
                    <a:pt x="4324" y="0"/>
                  </a:lnTo>
                  <a:lnTo>
                    <a:pt x="4326" y="2"/>
                  </a:lnTo>
                  <a:lnTo>
                    <a:pt x="4328" y="6"/>
                  </a:lnTo>
                  <a:lnTo>
                    <a:pt x="4328" y="10"/>
                  </a:lnTo>
                  <a:lnTo>
                    <a:pt x="4328" y="209"/>
                  </a:lnTo>
                  <a:lnTo>
                    <a:pt x="4329" y="209"/>
                  </a:lnTo>
                  <a:lnTo>
                    <a:pt x="4399" y="120"/>
                  </a:lnTo>
                  <a:lnTo>
                    <a:pt x="4401" y="116"/>
                  </a:lnTo>
                  <a:lnTo>
                    <a:pt x="4404" y="114"/>
                  </a:lnTo>
                  <a:lnTo>
                    <a:pt x="4407" y="112"/>
                  </a:lnTo>
                  <a:lnTo>
                    <a:pt x="4411" y="112"/>
                  </a:lnTo>
                  <a:lnTo>
                    <a:pt x="4453" y="112"/>
                  </a:lnTo>
                  <a:lnTo>
                    <a:pt x="4457" y="112"/>
                  </a:lnTo>
                  <a:lnTo>
                    <a:pt x="4460" y="114"/>
                  </a:lnTo>
                  <a:lnTo>
                    <a:pt x="4462" y="117"/>
                  </a:lnTo>
                  <a:lnTo>
                    <a:pt x="4462" y="121"/>
                  </a:lnTo>
                  <a:lnTo>
                    <a:pt x="4461" y="125"/>
                  </a:lnTo>
                  <a:lnTo>
                    <a:pt x="4459" y="128"/>
                  </a:lnTo>
                  <a:lnTo>
                    <a:pt x="4385" y="213"/>
                  </a:lnTo>
                  <a:lnTo>
                    <a:pt x="4467" y="329"/>
                  </a:lnTo>
                  <a:lnTo>
                    <a:pt x="4469" y="332"/>
                  </a:lnTo>
                  <a:lnTo>
                    <a:pt x="4469" y="336"/>
                  </a:lnTo>
                  <a:lnTo>
                    <a:pt x="4469" y="339"/>
                  </a:lnTo>
                  <a:lnTo>
                    <a:pt x="4467" y="342"/>
                  </a:lnTo>
                  <a:lnTo>
                    <a:pt x="4465" y="345"/>
                  </a:lnTo>
                  <a:lnTo>
                    <a:pt x="4461" y="346"/>
                  </a:lnTo>
                  <a:close/>
                  <a:moveTo>
                    <a:pt x="4558" y="346"/>
                  </a:moveTo>
                  <a:lnTo>
                    <a:pt x="4512" y="346"/>
                  </a:lnTo>
                  <a:lnTo>
                    <a:pt x="4508" y="345"/>
                  </a:lnTo>
                  <a:lnTo>
                    <a:pt x="4506" y="342"/>
                  </a:lnTo>
                  <a:lnTo>
                    <a:pt x="4504" y="339"/>
                  </a:lnTo>
                  <a:lnTo>
                    <a:pt x="4504" y="336"/>
                  </a:lnTo>
                  <a:lnTo>
                    <a:pt x="4504" y="121"/>
                  </a:lnTo>
                  <a:lnTo>
                    <a:pt x="4504" y="117"/>
                  </a:lnTo>
                  <a:lnTo>
                    <a:pt x="4506" y="114"/>
                  </a:lnTo>
                  <a:lnTo>
                    <a:pt x="4508" y="112"/>
                  </a:lnTo>
                  <a:lnTo>
                    <a:pt x="4512" y="112"/>
                  </a:lnTo>
                  <a:lnTo>
                    <a:pt x="4558" y="112"/>
                  </a:lnTo>
                  <a:lnTo>
                    <a:pt x="4562" y="112"/>
                  </a:lnTo>
                  <a:lnTo>
                    <a:pt x="4564" y="114"/>
                  </a:lnTo>
                  <a:lnTo>
                    <a:pt x="4566" y="117"/>
                  </a:lnTo>
                  <a:lnTo>
                    <a:pt x="4567" y="121"/>
                  </a:lnTo>
                  <a:lnTo>
                    <a:pt x="4567" y="336"/>
                  </a:lnTo>
                  <a:lnTo>
                    <a:pt x="4566" y="339"/>
                  </a:lnTo>
                  <a:lnTo>
                    <a:pt x="4564" y="342"/>
                  </a:lnTo>
                  <a:lnTo>
                    <a:pt x="4562" y="345"/>
                  </a:lnTo>
                  <a:lnTo>
                    <a:pt x="4558" y="346"/>
                  </a:lnTo>
                  <a:close/>
                  <a:moveTo>
                    <a:pt x="4534" y="79"/>
                  </a:moveTo>
                  <a:lnTo>
                    <a:pt x="4527" y="79"/>
                  </a:lnTo>
                  <a:lnTo>
                    <a:pt x="4521" y="77"/>
                  </a:lnTo>
                  <a:lnTo>
                    <a:pt x="4514" y="75"/>
                  </a:lnTo>
                  <a:lnTo>
                    <a:pt x="4510" y="71"/>
                  </a:lnTo>
                  <a:lnTo>
                    <a:pt x="4506" y="67"/>
                  </a:lnTo>
                  <a:lnTo>
                    <a:pt x="4503" y="62"/>
                  </a:lnTo>
                  <a:lnTo>
                    <a:pt x="4501" y="57"/>
                  </a:lnTo>
                  <a:lnTo>
                    <a:pt x="4501" y="51"/>
                  </a:lnTo>
                  <a:lnTo>
                    <a:pt x="4501" y="46"/>
                  </a:lnTo>
                  <a:lnTo>
                    <a:pt x="4503" y="40"/>
                  </a:lnTo>
                  <a:lnTo>
                    <a:pt x="4506" y="35"/>
                  </a:lnTo>
                  <a:lnTo>
                    <a:pt x="4510" y="31"/>
                  </a:lnTo>
                  <a:lnTo>
                    <a:pt x="4514" y="28"/>
                  </a:lnTo>
                  <a:lnTo>
                    <a:pt x="4521" y="26"/>
                  </a:lnTo>
                  <a:lnTo>
                    <a:pt x="4527" y="23"/>
                  </a:lnTo>
                  <a:lnTo>
                    <a:pt x="4534" y="23"/>
                  </a:lnTo>
                  <a:lnTo>
                    <a:pt x="4543" y="23"/>
                  </a:lnTo>
                  <a:lnTo>
                    <a:pt x="4549" y="26"/>
                  </a:lnTo>
                  <a:lnTo>
                    <a:pt x="4555" y="28"/>
                  </a:lnTo>
                  <a:lnTo>
                    <a:pt x="4560" y="31"/>
                  </a:lnTo>
                  <a:lnTo>
                    <a:pt x="4564" y="35"/>
                  </a:lnTo>
                  <a:lnTo>
                    <a:pt x="4567" y="40"/>
                  </a:lnTo>
                  <a:lnTo>
                    <a:pt x="4569" y="46"/>
                  </a:lnTo>
                  <a:lnTo>
                    <a:pt x="4569" y="51"/>
                  </a:lnTo>
                  <a:lnTo>
                    <a:pt x="4569" y="57"/>
                  </a:lnTo>
                  <a:lnTo>
                    <a:pt x="4567" y="62"/>
                  </a:lnTo>
                  <a:lnTo>
                    <a:pt x="4564" y="67"/>
                  </a:lnTo>
                  <a:lnTo>
                    <a:pt x="4560" y="71"/>
                  </a:lnTo>
                  <a:lnTo>
                    <a:pt x="4555" y="75"/>
                  </a:lnTo>
                  <a:lnTo>
                    <a:pt x="4549" y="77"/>
                  </a:lnTo>
                  <a:lnTo>
                    <a:pt x="4543" y="79"/>
                  </a:lnTo>
                  <a:lnTo>
                    <a:pt x="4534" y="79"/>
                  </a:lnTo>
                  <a:close/>
                  <a:moveTo>
                    <a:pt x="4750" y="172"/>
                  </a:moveTo>
                  <a:lnTo>
                    <a:pt x="4745" y="172"/>
                  </a:lnTo>
                  <a:lnTo>
                    <a:pt x="4741" y="171"/>
                  </a:lnTo>
                  <a:lnTo>
                    <a:pt x="4738" y="170"/>
                  </a:lnTo>
                  <a:lnTo>
                    <a:pt x="4734" y="168"/>
                  </a:lnTo>
                  <a:lnTo>
                    <a:pt x="4729" y="162"/>
                  </a:lnTo>
                  <a:lnTo>
                    <a:pt x="4726" y="157"/>
                  </a:lnTo>
                  <a:lnTo>
                    <a:pt x="4722" y="151"/>
                  </a:lnTo>
                  <a:lnTo>
                    <a:pt x="4719" y="146"/>
                  </a:lnTo>
                  <a:lnTo>
                    <a:pt x="4716" y="145"/>
                  </a:lnTo>
                  <a:lnTo>
                    <a:pt x="4712" y="142"/>
                  </a:lnTo>
                  <a:lnTo>
                    <a:pt x="4709" y="141"/>
                  </a:lnTo>
                  <a:lnTo>
                    <a:pt x="4705" y="141"/>
                  </a:lnTo>
                  <a:lnTo>
                    <a:pt x="4701" y="141"/>
                  </a:lnTo>
                  <a:lnTo>
                    <a:pt x="4696" y="142"/>
                  </a:lnTo>
                  <a:lnTo>
                    <a:pt x="4692" y="145"/>
                  </a:lnTo>
                  <a:lnTo>
                    <a:pt x="4689" y="147"/>
                  </a:lnTo>
                  <a:lnTo>
                    <a:pt x="4687" y="149"/>
                  </a:lnTo>
                  <a:lnTo>
                    <a:pt x="4685" y="152"/>
                  </a:lnTo>
                  <a:lnTo>
                    <a:pt x="4684" y="156"/>
                  </a:lnTo>
                  <a:lnTo>
                    <a:pt x="4683" y="160"/>
                  </a:lnTo>
                  <a:lnTo>
                    <a:pt x="4683" y="336"/>
                  </a:lnTo>
                  <a:lnTo>
                    <a:pt x="4683" y="339"/>
                  </a:lnTo>
                  <a:lnTo>
                    <a:pt x="4681" y="342"/>
                  </a:lnTo>
                  <a:lnTo>
                    <a:pt x="4678" y="345"/>
                  </a:lnTo>
                  <a:lnTo>
                    <a:pt x="4674" y="346"/>
                  </a:lnTo>
                  <a:lnTo>
                    <a:pt x="4629" y="346"/>
                  </a:lnTo>
                  <a:lnTo>
                    <a:pt x="4625" y="345"/>
                  </a:lnTo>
                  <a:lnTo>
                    <a:pt x="4622" y="342"/>
                  </a:lnTo>
                  <a:lnTo>
                    <a:pt x="4621" y="339"/>
                  </a:lnTo>
                  <a:lnTo>
                    <a:pt x="4620" y="336"/>
                  </a:lnTo>
                  <a:lnTo>
                    <a:pt x="4620" y="148"/>
                  </a:lnTo>
                  <a:lnTo>
                    <a:pt x="4621" y="142"/>
                  </a:lnTo>
                  <a:lnTo>
                    <a:pt x="4621" y="138"/>
                  </a:lnTo>
                  <a:lnTo>
                    <a:pt x="4622" y="134"/>
                  </a:lnTo>
                  <a:lnTo>
                    <a:pt x="4624" y="130"/>
                  </a:lnTo>
                  <a:lnTo>
                    <a:pt x="4626" y="127"/>
                  </a:lnTo>
                  <a:lnTo>
                    <a:pt x="4629" y="125"/>
                  </a:lnTo>
                  <a:lnTo>
                    <a:pt x="4633" y="121"/>
                  </a:lnTo>
                  <a:lnTo>
                    <a:pt x="4639" y="119"/>
                  </a:lnTo>
                  <a:lnTo>
                    <a:pt x="4651" y="114"/>
                  </a:lnTo>
                  <a:lnTo>
                    <a:pt x="4668" y="110"/>
                  </a:lnTo>
                  <a:lnTo>
                    <a:pt x="4688" y="107"/>
                  </a:lnTo>
                  <a:lnTo>
                    <a:pt x="4711" y="106"/>
                  </a:lnTo>
                  <a:lnTo>
                    <a:pt x="4727" y="107"/>
                  </a:lnTo>
                  <a:lnTo>
                    <a:pt x="4740" y="109"/>
                  </a:lnTo>
                  <a:lnTo>
                    <a:pt x="4751" y="112"/>
                  </a:lnTo>
                  <a:lnTo>
                    <a:pt x="4760" y="116"/>
                  </a:lnTo>
                  <a:lnTo>
                    <a:pt x="4767" y="122"/>
                  </a:lnTo>
                  <a:lnTo>
                    <a:pt x="4771" y="129"/>
                  </a:lnTo>
                  <a:lnTo>
                    <a:pt x="4774" y="136"/>
                  </a:lnTo>
                  <a:lnTo>
                    <a:pt x="4774" y="143"/>
                  </a:lnTo>
                  <a:lnTo>
                    <a:pt x="4774" y="150"/>
                  </a:lnTo>
                  <a:lnTo>
                    <a:pt x="4773" y="156"/>
                  </a:lnTo>
                  <a:lnTo>
                    <a:pt x="4771" y="160"/>
                  </a:lnTo>
                  <a:lnTo>
                    <a:pt x="4768" y="165"/>
                  </a:lnTo>
                  <a:lnTo>
                    <a:pt x="4765" y="168"/>
                  </a:lnTo>
                  <a:lnTo>
                    <a:pt x="4761" y="171"/>
                  </a:lnTo>
                  <a:lnTo>
                    <a:pt x="4756" y="172"/>
                  </a:lnTo>
                  <a:lnTo>
                    <a:pt x="4750" y="172"/>
                  </a:lnTo>
                  <a:close/>
                  <a:moveTo>
                    <a:pt x="4893" y="351"/>
                  </a:moveTo>
                  <a:lnTo>
                    <a:pt x="4883" y="351"/>
                  </a:lnTo>
                  <a:lnTo>
                    <a:pt x="4873" y="349"/>
                  </a:lnTo>
                  <a:lnTo>
                    <a:pt x="4864" y="347"/>
                  </a:lnTo>
                  <a:lnTo>
                    <a:pt x="4856" y="344"/>
                  </a:lnTo>
                  <a:lnTo>
                    <a:pt x="4846" y="339"/>
                  </a:lnTo>
                  <a:lnTo>
                    <a:pt x="4839" y="334"/>
                  </a:lnTo>
                  <a:lnTo>
                    <a:pt x="4830" y="328"/>
                  </a:lnTo>
                  <a:lnTo>
                    <a:pt x="4823" y="321"/>
                  </a:lnTo>
                  <a:lnTo>
                    <a:pt x="4817" y="313"/>
                  </a:lnTo>
                  <a:lnTo>
                    <a:pt x="4811" y="303"/>
                  </a:lnTo>
                  <a:lnTo>
                    <a:pt x="4806" y="294"/>
                  </a:lnTo>
                  <a:lnTo>
                    <a:pt x="4802" y="282"/>
                  </a:lnTo>
                  <a:lnTo>
                    <a:pt x="4799" y="271"/>
                  </a:lnTo>
                  <a:lnTo>
                    <a:pt x="4796" y="258"/>
                  </a:lnTo>
                  <a:lnTo>
                    <a:pt x="4794" y="243"/>
                  </a:lnTo>
                  <a:lnTo>
                    <a:pt x="4793" y="229"/>
                  </a:lnTo>
                  <a:lnTo>
                    <a:pt x="4794" y="215"/>
                  </a:lnTo>
                  <a:lnTo>
                    <a:pt x="4796" y="201"/>
                  </a:lnTo>
                  <a:lnTo>
                    <a:pt x="4798" y="189"/>
                  </a:lnTo>
                  <a:lnTo>
                    <a:pt x="4801" y="177"/>
                  </a:lnTo>
                  <a:lnTo>
                    <a:pt x="4805" y="166"/>
                  </a:lnTo>
                  <a:lnTo>
                    <a:pt x="4809" y="156"/>
                  </a:lnTo>
                  <a:lnTo>
                    <a:pt x="4814" y="147"/>
                  </a:lnTo>
                  <a:lnTo>
                    <a:pt x="4821" y="138"/>
                  </a:lnTo>
                  <a:lnTo>
                    <a:pt x="4828" y="131"/>
                  </a:lnTo>
                  <a:lnTo>
                    <a:pt x="4836" y="125"/>
                  </a:lnTo>
                  <a:lnTo>
                    <a:pt x="4844" y="118"/>
                  </a:lnTo>
                  <a:lnTo>
                    <a:pt x="4852" y="114"/>
                  </a:lnTo>
                  <a:lnTo>
                    <a:pt x="4863" y="110"/>
                  </a:lnTo>
                  <a:lnTo>
                    <a:pt x="4872" y="108"/>
                  </a:lnTo>
                  <a:lnTo>
                    <a:pt x="4884" y="106"/>
                  </a:lnTo>
                  <a:lnTo>
                    <a:pt x="4896" y="106"/>
                  </a:lnTo>
                  <a:lnTo>
                    <a:pt x="4906" y="106"/>
                  </a:lnTo>
                  <a:lnTo>
                    <a:pt x="4916" y="107"/>
                  </a:lnTo>
                  <a:lnTo>
                    <a:pt x="4924" y="109"/>
                  </a:lnTo>
                  <a:lnTo>
                    <a:pt x="4932" y="112"/>
                  </a:lnTo>
                  <a:lnTo>
                    <a:pt x="4940" y="115"/>
                  </a:lnTo>
                  <a:lnTo>
                    <a:pt x="4946" y="118"/>
                  </a:lnTo>
                  <a:lnTo>
                    <a:pt x="4952" y="122"/>
                  </a:lnTo>
                  <a:lnTo>
                    <a:pt x="4958" y="127"/>
                  </a:lnTo>
                  <a:lnTo>
                    <a:pt x="4963" y="131"/>
                  </a:lnTo>
                  <a:lnTo>
                    <a:pt x="4967" y="136"/>
                  </a:lnTo>
                  <a:lnTo>
                    <a:pt x="4970" y="141"/>
                  </a:lnTo>
                  <a:lnTo>
                    <a:pt x="4973" y="146"/>
                  </a:lnTo>
                  <a:lnTo>
                    <a:pt x="4976" y="151"/>
                  </a:lnTo>
                  <a:lnTo>
                    <a:pt x="4978" y="156"/>
                  </a:lnTo>
                  <a:lnTo>
                    <a:pt x="4978" y="160"/>
                  </a:lnTo>
                  <a:lnTo>
                    <a:pt x="4979" y="165"/>
                  </a:lnTo>
                  <a:lnTo>
                    <a:pt x="4978" y="171"/>
                  </a:lnTo>
                  <a:lnTo>
                    <a:pt x="4977" y="176"/>
                  </a:lnTo>
                  <a:lnTo>
                    <a:pt x="4975" y="181"/>
                  </a:lnTo>
                  <a:lnTo>
                    <a:pt x="4971" y="186"/>
                  </a:lnTo>
                  <a:lnTo>
                    <a:pt x="4967" y="189"/>
                  </a:lnTo>
                  <a:lnTo>
                    <a:pt x="4963" y="191"/>
                  </a:lnTo>
                  <a:lnTo>
                    <a:pt x="4957" y="193"/>
                  </a:lnTo>
                  <a:lnTo>
                    <a:pt x="4950" y="193"/>
                  </a:lnTo>
                  <a:lnTo>
                    <a:pt x="4945" y="193"/>
                  </a:lnTo>
                  <a:lnTo>
                    <a:pt x="4940" y="191"/>
                  </a:lnTo>
                  <a:lnTo>
                    <a:pt x="4937" y="189"/>
                  </a:lnTo>
                  <a:lnTo>
                    <a:pt x="4932" y="187"/>
                  </a:lnTo>
                  <a:lnTo>
                    <a:pt x="4930" y="182"/>
                  </a:lnTo>
                  <a:lnTo>
                    <a:pt x="4927" y="179"/>
                  </a:lnTo>
                  <a:lnTo>
                    <a:pt x="4925" y="175"/>
                  </a:lnTo>
                  <a:lnTo>
                    <a:pt x="4924" y="171"/>
                  </a:lnTo>
                  <a:lnTo>
                    <a:pt x="4921" y="161"/>
                  </a:lnTo>
                  <a:lnTo>
                    <a:pt x="4915" y="152"/>
                  </a:lnTo>
                  <a:lnTo>
                    <a:pt x="4910" y="148"/>
                  </a:lnTo>
                  <a:lnTo>
                    <a:pt x="4905" y="143"/>
                  </a:lnTo>
                  <a:lnTo>
                    <a:pt x="4900" y="141"/>
                  </a:lnTo>
                  <a:lnTo>
                    <a:pt x="4892" y="140"/>
                  </a:lnTo>
                  <a:lnTo>
                    <a:pt x="4888" y="141"/>
                  </a:lnTo>
                  <a:lnTo>
                    <a:pt x="4884" y="141"/>
                  </a:lnTo>
                  <a:lnTo>
                    <a:pt x="4880" y="143"/>
                  </a:lnTo>
                  <a:lnTo>
                    <a:pt x="4877" y="146"/>
                  </a:lnTo>
                  <a:lnTo>
                    <a:pt x="4870" y="151"/>
                  </a:lnTo>
                  <a:lnTo>
                    <a:pt x="4864" y="158"/>
                  </a:lnTo>
                  <a:lnTo>
                    <a:pt x="4859" y="169"/>
                  </a:lnTo>
                  <a:lnTo>
                    <a:pt x="4856" y="180"/>
                  </a:lnTo>
                  <a:lnTo>
                    <a:pt x="4852" y="195"/>
                  </a:lnTo>
                  <a:lnTo>
                    <a:pt x="4852" y="211"/>
                  </a:lnTo>
                  <a:lnTo>
                    <a:pt x="4852" y="228"/>
                  </a:lnTo>
                  <a:lnTo>
                    <a:pt x="4856" y="243"/>
                  </a:lnTo>
                  <a:lnTo>
                    <a:pt x="4858" y="251"/>
                  </a:lnTo>
                  <a:lnTo>
                    <a:pt x="4860" y="258"/>
                  </a:lnTo>
                  <a:lnTo>
                    <a:pt x="4863" y="266"/>
                  </a:lnTo>
                  <a:lnTo>
                    <a:pt x="4866" y="272"/>
                  </a:lnTo>
                  <a:lnTo>
                    <a:pt x="4869" y="277"/>
                  </a:lnTo>
                  <a:lnTo>
                    <a:pt x="4873" y="282"/>
                  </a:lnTo>
                  <a:lnTo>
                    <a:pt x="4879" y="287"/>
                  </a:lnTo>
                  <a:lnTo>
                    <a:pt x="4883" y="291"/>
                  </a:lnTo>
                  <a:lnTo>
                    <a:pt x="4889" y="294"/>
                  </a:lnTo>
                  <a:lnTo>
                    <a:pt x="4895" y="296"/>
                  </a:lnTo>
                  <a:lnTo>
                    <a:pt x="4902" y="297"/>
                  </a:lnTo>
                  <a:lnTo>
                    <a:pt x="4908" y="298"/>
                  </a:lnTo>
                  <a:lnTo>
                    <a:pt x="4917" y="297"/>
                  </a:lnTo>
                  <a:lnTo>
                    <a:pt x="4924" y="295"/>
                  </a:lnTo>
                  <a:lnTo>
                    <a:pt x="4930" y="292"/>
                  </a:lnTo>
                  <a:lnTo>
                    <a:pt x="4937" y="288"/>
                  </a:lnTo>
                  <a:lnTo>
                    <a:pt x="4945" y="278"/>
                  </a:lnTo>
                  <a:lnTo>
                    <a:pt x="4952" y="267"/>
                  </a:lnTo>
                  <a:lnTo>
                    <a:pt x="4956" y="263"/>
                  </a:lnTo>
                  <a:lnTo>
                    <a:pt x="4959" y="260"/>
                  </a:lnTo>
                  <a:lnTo>
                    <a:pt x="4963" y="259"/>
                  </a:lnTo>
                  <a:lnTo>
                    <a:pt x="4967" y="258"/>
                  </a:lnTo>
                  <a:lnTo>
                    <a:pt x="4969" y="259"/>
                  </a:lnTo>
                  <a:lnTo>
                    <a:pt x="4972" y="259"/>
                  </a:lnTo>
                  <a:lnTo>
                    <a:pt x="4975" y="261"/>
                  </a:lnTo>
                  <a:lnTo>
                    <a:pt x="4976" y="262"/>
                  </a:lnTo>
                  <a:lnTo>
                    <a:pt x="4979" y="268"/>
                  </a:lnTo>
                  <a:lnTo>
                    <a:pt x="4980" y="273"/>
                  </a:lnTo>
                  <a:lnTo>
                    <a:pt x="4979" y="280"/>
                  </a:lnTo>
                  <a:lnTo>
                    <a:pt x="4978" y="287"/>
                  </a:lnTo>
                  <a:lnTo>
                    <a:pt x="4976" y="293"/>
                  </a:lnTo>
                  <a:lnTo>
                    <a:pt x="4973" y="300"/>
                  </a:lnTo>
                  <a:lnTo>
                    <a:pt x="4970" y="307"/>
                  </a:lnTo>
                  <a:lnTo>
                    <a:pt x="4966" y="313"/>
                  </a:lnTo>
                  <a:lnTo>
                    <a:pt x="4961" y="319"/>
                  </a:lnTo>
                  <a:lnTo>
                    <a:pt x="4956" y="325"/>
                  </a:lnTo>
                  <a:lnTo>
                    <a:pt x="4950" y="331"/>
                  </a:lnTo>
                  <a:lnTo>
                    <a:pt x="4943" y="335"/>
                  </a:lnTo>
                  <a:lnTo>
                    <a:pt x="4937" y="340"/>
                  </a:lnTo>
                  <a:lnTo>
                    <a:pt x="4928" y="344"/>
                  </a:lnTo>
                  <a:lnTo>
                    <a:pt x="4921" y="347"/>
                  </a:lnTo>
                  <a:lnTo>
                    <a:pt x="4912" y="349"/>
                  </a:lnTo>
                  <a:lnTo>
                    <a:pt x="4903" y="351"/>
                  </a:lnTo>
                  <a:lnTo>
                    <a:pt x="4893" y="351"/>
                  </a:lnTo>
                  <a:close/>
                  <a:moveTo>
                    <a:pt x="5204" y="346"/>
                  </a:moveTo>
                  <a:lnTo>
                    <a:pt x="5158" y="346"/>
                  </a:lnTo>
                  <a:lnTo>
                    <a:pt x="5155" y="345"/>
                  </a:lnTo>
                  <a:lnTo>
                    <a:pt x="5151" y="342"/>
                  </a:lnTo>
                  <a:lnTo>
                    <a:pt x="5150" y="339"/>
                  </a:lnTo>
                  <a:lnTo>
                    <a:pt x="5149" y="336"/>
                  </a:lnTo>
                  <a:lnTo>
                    <a:pt x="5149" y="182"/>
                  </a:lnTo>
                  <a:lnTo>
                    <a:pt x="5149" y="174"/>
                  </a:lnTo>
                  <a:lnTo>
                    <a:pt x="5147" y="167"/>
                  </a:lnTo>
                  <a:lnTo>
                    <a:pt x="5144" y="160"/>
                  </a:lnTo>
                  <a:lnTo>
                    <a:pt x="5140" y="155"/>
                  </a:lnTo>
                  <a:lnTo>
                    <a:pt x="5136" y="151"/>
                  </a:lnTo>
                  <a:lnTo>
                    <a:pt x="5129" y="148"/>
                  </a:lnTo>
                  <a:lnTo>
                    <a:pt x="5123" y="147"/>
                  </a:lnTo>
                  <a:lnTo>
                    <a:pt x="5116" y="146"/>
                  </a:lnTo>
                  <a:lnTo>
                    <a:pt x="5110" y="146"/>
                  </a:lnTo>
                  <a:lnTo>
                    <a:pt x="5105" y="147"/>
                  </a:lnTo>
                  <a:lnTo>
                    <a:pt x="5101" y="148"/>
                  </a:lnTo>
                  <a:lnTo>
                    <a:pt x="5097" y="150"/>
                  </a:lnTo>
                  <a:lnTo>
                    <a:pt x="5088" y="154"/>
                  </a:lnTo>
                  <a:lnTo>
                    <a:pt x="5082" y="160"/>
                  </a:lnTo>
                  <a:lnTo>
                    <a:pt x="5082" y="336"/>
                  </a:lnTo>
                  <a:lnTo>
                    <a:pt x="5081" y="339"/>
                  </a:lnTo>
                  <a:lnTo>
                    <a:pt x="5080" y="342"/>
                  </a:lnTo>
                  <a:lnTo>
                    <a:pt x="5077" y="345"/>
                  </a:lnTo>
                  <a:lnTo>
                    <a:pt x="5072" y="346"/>
                  </a:lnTo>
                  <a:lnTo>
                    <a:pt x="5027" y="346"/>
                  </a:lnTo>
                  <a:lnTo>
                    <a:pt x="5024" y="345"/>
                  </a:lnTo>
                  <a:lnTo>
                    <a:pt x="5021" y="342"/>
                  </a:lnTo>
                  <a:lnTo>
                    <a:pt x="5020" y="339"/>
                  </a:lnTo>
                  <a:lnTo>
                    <a:pt x="5019" y="336"/>
                  </a:lnTo>
                  <a:lnTo>
                    <a:pt x="5019" y="10"/>
                  </a:lnTo>
                  <a:lnTo>
                    <a:pt x="5020" y="6"/>
                  </a:lnTo>
                  <a:lnTo>
                    <a:pt x="5021" y="2"/>
                  </a:lnTo>
                  <a:lnTo>
                    <a:pt x="5024" y="0"/>
                  </a:lnTo>
                  <a:lnTo>
                    <a:pt x="5027" y="0"/>
                  </a:lnTo>
                  <a:lnTo>
                    <a:pt x="5072" y="0"/>
                  </a:lnTo>
                  <a:lnTo>
                    <a:pt x="5077" y="0"/>
                  </a:lnTo>
                  <a:lnTo>
                    <a:pt x="5080" y="2"/>
                  </a:lnTo>
                  <a:lnTo>
                    <a:pt x="5081" y="6"/>
                  </a:lnTo>
                  <a:lnTo>
                    <a:pt x="5082" y="10"/>
                  </a:lnTo>
                  <a:lnTo>
                    <a:pt x="5082" y="129"/>
                  </a:lnTo>
                  <a:lnTo>
                    <a:pt x="5086" y="125"/>
                  </a:lnTo>
                  <a:lnTo>
                    <a:pt x="5092" y="120"/>
                  </a:lnTo>
                  <a:lnTo>
                    <a:pt x="5099" y="116"/>
                  </a:lnTo>
                  <a:lnTo>
                    <a:pt x="5106" y="113"/>
                  </a:lnTo>
                  <a:lnTo>
                    <a:pt x="5115" y="110"/>
                  </a:lnTo>
                  <a:lnTo>
                    <a:pt x="5123" y="108"/>
                  </a:lnTo>
                  <a:lnTo>
                    <a:pt x="5133" y="106"/>
                  </a:lnTo>
                  <a:lnTo>
                    <a:pt x="5144" y="106"/>
                  </a:lnTo>
                  <a:lnTo>
                    <a:pt x="5150" y="106"/>
                  </a:lnTo>
                  <a:lnTo>
                    <a:pt x="5158" y="107"/>
                  </a:lnTo>
                  <a:lnTo>
                    <a:pt x="5164" y="108"/>
                  </a:lnTo>
                  <a:lnTo>
                    <a:pt x="5170" y="110"/>
                  </a:lnTo>
                  <a:lnTo>
                    <a:pt x="5177" y="112"/>
                  </a:lnTo>
                  <a:lnTo>
                    <a:pt x="5182" y="115"/>
                  </a:lnTo>
                  <a:lnTo>
                    <a:pt x="5187" y="119"/>
                  </a:lnTo>
                  <a:lnTo>
                    <a:pt x="5192" y="122"/>
                  </a:lnTo>
                  <a:lnTo>
                    <a:pt x="5197" y="128"/>
                  </a:lnTo>
                  <a:lnTo>
                    <a:pt x="5201" y="132"/>
                  </a:lnTo>
                  <a:lnTo>
                    <a:pt x="5204" y="138"/>
                  </a:lnTo>
                  <a:lnTo>
                    <a:pt x="5207" y="143"/>
                  </a:lnTo>
                  <a:lnTo>
                    <a:pt x="5209" y="150"/>
                  </a:lnTo>
                  <a:lnTo>
                    <a:pt x="5211" y="157"/>
                  </a:lnTo>
                  <a:lnTo>
                    <a:pt x="5212" y="165"/>
                  </a:lnTo>
                  <a:lnTo>
                    <a:pt x="5212" y="172"/>
                  </a:lnTo>
                  <a:lnTo>
                    <a:pt x="5212" y="336"/>
                  </a:lnTo>
                  <a:lnTo>
                    <a:pt x="5212" y="339"/>
                  </a:lnTo>
                  <a:lnTo>
                    <a:pt x="5210" y="342"/>
                  </a:lnTo>
                  <a:lnTo>
                    <a:pt x="5208" y="345"/>
                  </a:lnTo>
                  <a:lnTo>
                    <a:pt x="5204" y="346"/>
                  </a:lnTo>
                  <a:close/>
                  <a:moveTo>
                    <a:pt x="5320" y="346"/>
                  </a:moveTo>
                  <a:lnTo>
                    <a:pt x="5275" y="346"/>
                  </a:lnTo>
                  <a:lnTo>
                    <a:pt x="5270" y="345"/>
                  </a:lnTo>
                  <a:lnTo>
                    <a:pt x="5267" y="342"/>
                  </a:lnTo>
                  <a:lnTo>
                    <a:pt x="5266" y="339"/>
                  </a:lnTo>
                  <a:lnTo>
                    <a:pt x="5266" y="336"/>
                  </a:lnTo>
                  <a:lnTo>
                    <a:pt x="5266" y="10"/>
                  </a:lnTo>
                  <a:lnTo>
                    <a:pt x="5266" y="6"/>
                  </a:lnTo>
                  <a:lnTo>
                    <a:pt x="5267" y="2"/>
                  </a:lnTo>
                  <a:lnTo>
                    <a:pt x="5270" y="0"/>
                  </a:lnTo>
                  <a:lnTo>
                    <a:pt x="5275" y="0"/>
                  </a:lnTo>
                  <a:lnTo>
                    <a:pt x="5320" y="0"/>
                  </a:lnTo>
                  <a:lnTo>
                    <a:pt x="5324" y="0"/>
                  </a:lnTo>
                  <a:lnTo>
                    <a:pt x="5326" y="2"/>
                  </a:lnTo>
                  <a:lnTo>
                    <a:pt x="5328" y="6"/>
                  </a:lnTo>
                  <a:lnTo>
                    <a:pt x="5328" y="10"/>
                  </a:lnTo>
                  <a:lnTo>
                    <a:pt x="5328" y="336"/>
                  </a:lnTo>
                  <a:lnTo>
                    <a:pt x="5328" y="339"/>
                  </a:lnTo>
                  <a:lnTo>
                    <a:pt x="5326" y="342"/>
                  </a:lnTo>
                  <a:lnTo>
                    <a:pt x="5324" y="345"/>
                  </a:lnTo>
                  <a:lnTo>
                    <a:pt x="5320" y="346"/>
                  </a:lnTo>
                  <a:close/>
                  <a:moveTo>
                    <a:pt x="5439" y="346"/>
                  </a:moveTo>
                  <a:lnTo>
                    <a:pt x="5394" y="346"/>
                  </a:lnTo>
                  <a:lnTo>
                    <a:pt x="5390" y="345"/>
                  </a:lnTo>
                  <a:lnTo>
                    <a:pt x="5387" y="342"/>
                  </a:lnTo>
                  <a:lnTo>
                    <a:pt x="5386" y="339"/>
                  </a:lnTo>
                  <a:lnTo>
                    <a:pt x="5385" y="336"/>
                  </a:lnTo>
                  <a:lnTo>
                    <a:pt x="5385" y="121"/>
                  </a:lnTo>
                  <a:lnTo>
                    <a:pt x="5386" y="117"/>
                  </a:lnTo>
                  <a:lnTo>
                    <a:pt x="5387" y="114"/>
                  </a:lnTo>
                  <a:lnTo>
                    <a:pt x="5390" y="112"/>
                  </a:lnTo>
                  <a:lnTo>
                    <a:pt x="5394" y="112"/>
                  </a:lnTo>
                  <a:lnTo>
                    <a:pt x="5439" y="112"/>
                  </a:lnTo>
                  <a:lnTo>
                    <a:pt x="5443" y="112"/>
                  </a:lnTo>
                  <a:lnTo>
                    <a:pt x="5446" y="114"/>
                  </a:lnTo>
                  <a:lnTo>
                    <a:pt x="5447" y="117"/>
                  </a:lnTo>
                  <a:lnTo>
                    <a:pt x="5448" y="121"/>
                  </a:lnTo>
                  <a:lnTo>
                    <a:pt x="5448" y="336"/>
                  </a:lnTo>
                  <a:lnTo>
                    <a:pt x="5447" y="339"/>
                  </a:lnTo>
                  <a:lnTo>
                    <a:pt x="5446" y="342"/>
                  </a:lnTo>
                  <a:lnTo>
                    <a:pt x="5443" y="345"/>
                  </a:lnTo>
                  <a:lnTo>
                    <a:pt x="5439" y="346"/>
                  </a:lnTo>
                  <a:close/>
                  <a:moveTo>
                    <a:pt x="5417" y="79"/>
                  </a:moveTo>
                  <a:lnTo>
                    <a:pt x="5409" y="79"/>
                  </a:lnTo>
                  <a:lnTo>
                    <a:pt x="5402" y="77"/>
                  </a:lnTo>
                  <a:lnTo>
                    <a:pt x="5397" y="75"/>
                  </a:lnTo>
                  <a:lnTo>
                    <a:pt x="5391" y="71"/>
                  </a:lnTo>
                  <a:lnTo>
                    <a:pt x="5387" y="67"/>
                  </a:lnTo>
                  <a:lnTo>
                    <a:pt x="5385" y="62"/>
                  </a:lnTo>
                  <a:lnTo>
                    <a:pt x="5383" y="57"/>
                  </a:lnTo>
                  <a:lnTo>
                    <a:pt x="5382" y="51"/>
                  </a:lnTo>
                  <a:lnTo>
                    <a:pt x="5383" y="46"/>
                  </a:lnTo>
                  <a:lnTo>
                    <a:pt x="5385" y="40"/>
                  </a:lnTo>
                  <a:lnTo>
                    <a:pt x="5387" y="35"/>
                  </a:lnTo>
                  <a:lnTo>
                    <a:pt x="5391" y="31"/>
                  </a:lnTo>
                  <a:lnTo>
                    <a:pt x="5397" y="28"/>
                  </a:lnTo>
                  <a:lnTo>
                    <a:pt x="5402" y="26"/>
                  </a:lnTo>
                  <a:lnTo>
                    <a:pt x="5409" y="23"/>
                  </a:lnTo>
                  <a:lnTo>
                    <a:pt x="5417" y="23"/>
                  </a:lnTo>
                  <a:lnTo>
                    <a:pt x="5424" y="23"/>
                  </a:lnTo>
                  <a:lnTo>
                    <a:pt x="5430" y="26"/>
                  </a:lnTo>
                  <a:lnTo>
                    <a:pt x="5437" y="28"/>
                  </a:lnTo>
                  <a:lnTo>
                    <a:pt x="5442" y="31"/>
                  </a:lnTo>
                  <a:lnTo>
                    <a:pt x="5446" y="35"/>
                  </a:lnTo>
                  <a:lnTo>
                    <a:pt x="5448" y="40"/>
                  </a:lnTo>
                  <a:lnTo>
                    <a:pt x="5450" y="46"/>
                  </a:lnTo>
                  <a:lnTo>
                    <a:pt x="5451" y="51"/>
                  </a:lnTo>
                  <a:lnTo>
                    <a:pt x="5450" y="57"/>
                  </a:lnTo>
                  <a:lnTo>
                    <a:pt x="5448" y="62"/>
                  </a:lnTo>
                  <a:lnTo>
                    <a:pt x="5446" y="67"/>
                  </a:lnTo>
                  <a:lnTo>
                    <a:pt x="5442" y="71"/>
                  </a:lnTo>
                  <a:lnTo>
                    <a:pt x="5437" y="75"/>
                  </a:lnTo>
                  <a:lnTo>
                    <a:pt x="5430" y="77"/>
                  </a:lnTo>
                  <a:lnTo>
                    <a:pt x="5424" y="79"/>
                  </a:lnTo>
                  <a:lnTo>
                    <a:pt x="5417" y="79"/>
                  </a:lnTo>
                  <a:close/>
                  <a:moveTo>
                    <a:pt x="5593" y="351"/>
                  </a:moveTo>
                  <a:lnTo>
                    <a:pt x="5582" y="351"/>
                  </a:lnTo>
                  <a:lnTo>
                    <a:pt x="5573" y="349"/>
                  </a:lnTo>
                  <a:lnTo>
                    <a:pt x="5563" y="347"/>
                  </a:lnTo>
                  <a:lnTo>
                    <a:pt x="5555" y="344"/>
                  </a:lnTo>
                  <a:lnTo>
                    <a:pt x="5545" y="339"/>
                  </a:lnTo>
                  <a:lnTo>
                    <a:pt x="5537" y="334"/>
                  </a:lnTo>
                  <a:lnTo>
                    <a:pt x="5529" y="328"/>
                  </a:lnTo>
                  <a:lnTo>
                    <a:pt x="5522" y="321"/>
                  </a:lnTo>
                  <a:lnTo>
                    <a:pt x="5516" y="313"/>
                  </a:lnTo>
                  <a:lnTo>
                    <a:pt x="5510" y="303"/>
                  </a:lnTo>
                  <a:lnTo>
                    <a:pt x="5505" y="294"/>
                  </a:lnTo>
                  <a:lnTo>
                    <a:pt x="5501" y="282"/>
                  </a:lnTo>
                  <a:lnTo>
                    <a:pt x="5498" y="271"/>
                  </a:lnTo>
                  <a:lnTo>
                    <a:pt x="5495" y="258"/>
                  </a:lnTo>
                  <a:lnTo>
                    <a:pt x="5494" y="243"/>
                  </a:lnTo>
                  <a:lnTo>
                    <a:pt x="5493" y="229"/>
                  </a:lnTo>
                  <a:lnTo>
                    <a:pt x="5494" y="215"/>
                  </a:lnTo>
                  <a:lnTo>
                    <a:pt x="5495" y="201"/>
                  </a:lnTo>
                  <a:lnTo>
                    <a:pt x="5497" y="189"/>
                  </a:lnTo>
                  <a:lnTo>
                    <a:pt x="5500" y="177"/>
                  </a:lnTo>
                  <a:lnTo>
                    <a:pt x="5504" y="166"/>
                  </a:lnTo>
                  <a:lnTo>
                    <a:pt x="5508" y="156"/>
                  </a:lnTo>
                  <a:lnTo>
                    <a:pt x="5514" y="147"/>
                  </a:lnTo>
                  <a:lnTo>
                    <a:pt x="5520" y="138"/>
                  </a:lnTo>
                  <a:lnTo>
                    <a:pt x="5527" y="131"/>
                  </a:lnTo>
                  <a:lnTo>
                    <a:pt x="5535" y="125"/>
                  </a:lnTo>
                  <a:lnTo>
                    <a:pt x="5543" y="118"/>
                  </a:lnTo>
                  <a:lnTo>
                    <a:pt x="5551" y="114"/>
                  </a:lnTo>
                  <a:lnTo>
                    <a:pt x="5562" y="110"/>
                  </a:lnTo>
                  <a:lnTo>
                    <a:pt x="5571" y="108"/>
                  </a:lnTo>
                  <a:lnTo>
                    <a:pt x="5583" y="106"/>
                  </a:lnTo>
                  <a:lnTo>
                    <a:pt x="5595" y="106"/>
                  </a:lnTo>
                  <a:lnTo>
                    <a:pt x="5605" y="106"/>
                  </a:lnTo>
                  <a:lnTo>
                    <a:pt x="5615" y="107"/>
                  </a:lnTo>
                  <a:lnTo>
                    <a:pt x="5623" y="109"/>
                  </a:lnTo>
                  <a:lnTo>
                    <a:pt x="5631" y="112"/>
                  </a:lnTo>
                  <a:lnTo>
                    <a:pt x="5639" y="115"/>
                  </a:lnTo>
                  <a:lnTo>
                    <a:pt x="5645" y="118"/>
                  </a:lnTo>
                  <a:lnTo>
                    <a:pt x="5651" y="122"/>
                  </a:lnTo>
                  <a:lnTo>
                    <a:pt x="5657" y="127"/>
                  </a:lnTo>
                  <a:lnTo>
                    <a:pt x="5662" y="131"/>
                  </a:lnTo>
                  <a:lnTo>
                    <a:pt x="5666" y="136"/>
                  </a:lnTo>
                  <a:lnTo>
                    <a:pt x="5669" y="141"/>
                  </a:lnTo>
                  <a:lnTo>
                    <a:pt x="5673" y="146"/>
                  </a:lnTo>
                  <a:lnTo>
                    <a:pt x="5675" y="151"/>
                  </a:lnTo>
                  <a:lnTo>
                    <a:pt x="5677" y="156"/>
                  </a:lnTo>
                  <a:lnTo>
                    <a:pt x="5677" y="160"/>
                  </a:lnTo>
                  <a:lnTo>
                    <a:pt x="5678" y="165"/>
                  </a:lnTo>
                  <a:lnTo>
                    <a:pt x="5677" y="171"/>
                  </a:lnTo>
                  <a:lnTo>
                    <a:pt x="5676" y="176"/>
                  </a:lnTo>
                  <a:lnTo>
                    <a:pt x="5674" y="181"/>
                  </a:lnTo>
                  <a:lnTo>
                    <a:pt x="5670" y="186"/>
                  </a:lnTo>
                  <a:lnTo>
                    <a:pt x="5666" y="189"/>
                  </a:lnTo>
                  <a:lnTo>
                    <a:pt x="5662" y="191"/>
                  </a:lnTo>
                  <a:lnTo>
                    <a:pt x="5656" y="193"/>
                  </a:lnTo>
                  <a:lnTo>
                    <a:pt x="5649" y="193"/>
                  </a:lnTo>
                  <a:lnTo>
                    <a:pt x="5644" y="193"/>
                  </a:lnTo>
                  <a:lnTo>
                    <a:pt x="5639" y="191"/>
                  </a:lnTo>
                  <a:lnTo>
                    <a:pt x="5636" y="189"/>
                  </a:lnTo>
                  <a:lnTo>
                    <a:pt x="5631" y="187"/>
                  </a:lnTo>
                  <a:lnTo>
                    <a:pt x="5629" y="182"/>
                  </a:lnTo>
                  <a:lnTo>
                    <a:pt x="5626" y="179"/>
                  </a:lnTo>
                  <a:lnTo>
                    <a:pt x="5624" y="175"/>
                  </a:lnTo>
                  <a:lnTo>
                    <a:pt x="5623" y="171"/>
                  </a:lnTo>
                  <a:lnTo>
                    <a:pt x="5620" y="161"/>
                  </a:lnTo>
                  <a:lnTo>
                    <a:pt x="5614" y="152"/>
                  </a:lnTo>
                  <a:lnTo>
                    <a:pt x="5609" y="148"/>
                  </a:lnTo>
                  <a:lnTo>
                    <a:pt x="5604" y="143"/>
                  </a:lnTo>
                  <a:lnTo>
                    <a:pt x="5599" y="141"/>
                  </a:lnTo>
                  <a:lnTo>
                    <a:pt x="5591" y="140"/>
                  </a:lnTo>
                  <a:lnTo>
                    <a:pt x="5587" y="141"/>
                  </a:lnTo>
                  <a:lnTo>
                    <a:pt x="5583" y="141"/>
                  </a:lnTo>
                  <a:lnTo>
                    <a:pt x="5579" y="143"/>
                  </a:lnTo>
                  <a:lnTo>
                    <a:pt x="5576" y="146"/>
                  </a:lnTo>
                  <a:lnTo>
                    <a:pt x="5569" y="151"/>
                  </a:lnTo>
                  <a:lnTo>
                    <a:pt x="5563" y="158"/>
                  </a:lnTo>
                  <a:lnTo>
                    <a:pt x="5558" y="169"/>
                  </a:lnTo>
                  <a:lnTo>
                    <a:pt x="5555" y="180"/>
                  </a:lnTo>
                  <a:lnTo>
                    <a:pt x="5551" y="195"/>
                  </a:lnTo>
                  <a:lnTo>
                    <a:pt x="5551" y="211"/>
                  </a:lnTo>
                  <a:lnTo>
                    <a:pt x="5551" y="228"/>
                  </a:lnTo>
                  <a:lnTo>
                    <a:pt x="5555" y="243"/>
                  </a:lnTo>
                  <a:lnTo>
                    <a:pt x="5557" y="251"/>
                  </a:lnTo>
                  <a:lnTo>
                    <a:pt x="5559" y="258"/>
                  </a:lnTo>
                  <a:lnTo>
                    <a:pt x="5562" y="266"/>
                  </a:lnTo>
                  <a:lnTo>
                    <a:pt x="5565" y="272"/>
                  </a:lnTo>
                  <a:lnTo>
                    <a:pt x="5568" y="277"/>
                  </a:lnTo>
                  <a:lnTo>
                    <a:pt x="5573" y="282"/>
                  </a:lnTo>
                  <a:lnTo>
                    <a:pt x="5578" y="287"/>
                  </a:lnTo>
                  <a:lnTo>
                    <a:pt x="5582" y="291"/>
                  </a:lnTo>
                  <a:lnTo>
                    <a:pt x="5588" y="294"/>
                  </a:lnTo>
                  <a:lnTo>
                    <a:pt x="5594" y="296"/>
                  </a:lnTo>
                  <a:lnTo>
                    <a:pt x="5601" y="297"/>
                  </a:lnTo>
                  <a:lnTo>
                    <a:pt x="5607" y="298"/>
                  </a:lnTo>
                  <a:lnTo>
                    <a:pt x="5616" y="297"/>
                  </a:lnTo>
                  <a:lnTo>
                    <a:pt x="5623" y="295"/>
                  </a:lnTo>
                  <a:lnTo>
                    <a:pt x="5629" y="292"/>
                  </a:lnTo>
                  <a:lnTo>
                    <a:pt x="5636" y="288"/>
                  </a:lnTo>
                  <a:lnTo>
                    <a:pt x="5644" y="278"/>
                  </a:lnTo>
                  <a:lnTo>
                    <a:pt x="5651" y="267"/>
                  </a:lnTo>
                  <a:lnTo>
                    <a:pt x="5655" y="263"/>
                  </a:lnTo>
                  <a:lnTo>
                    <a:pt x="5658" y="260"/>
                  </a:lnTo>
                  <a:lnTo>
                    <a:pt x="5662" y="259"/>
                  </a:lnTo>
                  <a:lnTo>
                    <a:pt x="5666" y="258"/>
                  </a:lnTo>
                  <a:lnTo>
                    <a:pt x="5668" y="259"/>
                  </a:lnTo>
                  <a:lnTo>
                    <a:pt x="5671" y="259"/>
                  </a:lnTo>
                  <a:lnTo>
                    <a:pt x="5674" y="261"/>
                  </a:lnTo>
                  <a:lnTo>
                    <a:pt x="5675" y="262"/>
                  </a:lnTo>
                  <a:lnTo>
                    <a:pt x="5678" y="268"/>
                  </a:lnTo>
                  <a:lnTo>
                    <a:pt x="5679" y="273"/>
                  </a:lnTo>
                  <a:lnTo>
                    <a:pt x="5678" y="280"/>
                  </a:lnTo>
                  <a:lnTo>
                    <a:pt x="5677" y="287"/>
                  </a:lnTo>
                  <a:lnTo>
                    <a:pt x="5675" y="293"/>
                  </a:lnTo>
                  <a:lnTo>
                    <a:pt x="5673" y="300"/>
                  </a:lnTo>
                  <a:lnTo>
                    <a:pt x="5669" y="307"/>
                  </a:lnTo>
                  <a:lnTo>
                    <a:pt x="5665" y="313"/>
                  </a:lnTo>
                  <a:lnTo>
                    <a:pt x="5660" y="319"/>
                  </a:lnTo>
                  <a:lnTo>
                    <a:pt x="5655" y="325"/>
                  </a:lnTo>
                  <a:lnTo>
                    <a:pt x="5649" y="331"/>
                  </a:lnTo>
                  <a:lnTo>
                    <a:pt x="5642" y="335"/>
                  </a:lnTo>
                  <a:lnTo>
                    <a:pt x="5636" y="340"/>
                  </a:lnTo>
                  <a:lnTo>
                    <a:pt x="5627" y="344"/>
                  </a:lnTo>
                  <a:lnTo>
                    <a:pt x="5620" y="347"/>
                  </a:lnTo>
                  <a:lnTo>
                    <a:pt x="5611" y="349"/>
                  </a:lnTo>
                  <a:lnTo>
                    <a:pt x="5602" y="351"/>
                  </a:lnTo>
                  <a:lnTo>
                    <a:pt x="5593" y="351"/>
                  </a:lnTo>
                  <a:close/>
                  <a:moveTo>
                    <a:pt x="5903" y="346"/>
                  </a:moveTo>
                  <a:lnTo>
                    <a:pt x="5857" y="346"/>
                  </a:lnTo>
                  <a:lnTo>
                    <a:pt x="5854" y="345"/>
                  </a:lnTo>
                  <a:lnTo>
                    <a:pt x="5850" y="342"/>
                  </a:lnTo>
                  <a:lnTo>
                    <a:pt x="5849" y="339"/>
                  </a:lnTo>
                  <a:lnTo>
                    <a:pt x="5848" y="336"/>
                  </a:lnTo>
                  <a:lnTo>
                    <a:pt x="5848" y="182"/>
                  </a:lnTo>
                  <a:lnTo>
                    <a:pt x="5848" y="174"/>
                  </a:lnTo>
                  <a:lnTo>
                    <a:pt x="5846" y="167"/>
                  </a:lnTo>
                  <a:lnTo>
                    <a:pt x="5843" y="160"/>
                  </a:lnTo>
                  <a:lnTo>
                    <a:pt x="5839" y="155"/>
                  </a:lnTo>
                  <a:lnTo>
                    <a:pt x="5835" y="151"/>
                  </a:lnTo>
                  <a:lnTo>
                    <a:pt x="5828" y="148"/>
                  </a:lnTo>
                  <a:lnTo>
                    <a:pt x="5822" y="147"/>
                  </a:lnTo>
                  <a:lnTo>
                    <a:pt x="5815" y="146"/>
                  </a:lnTo>
                  <a:lnTo>
                    <a:pt x="5809" y="146"/>
                  </a:lnTo>
                  <a:lnTo>
                    <a:pt x="5804" y="147"/>
                  </a:lnTo>
                  <a:lnTo>
                    <a:pt x="5800" y="148"/>
                  </a:lnTo>
                  <a:lnTo>
                    <a:pt x="5796" y="150"/>
                  </a:lnTo>
                  <a:lnTo>
                    <a:pt x="5787" y="154"/>
                  </a:lnTo>
                  <a:lnTo>
                    <a:pt x="5781" y="160"/>
                  </a:lnTo>
                  <a:lnTo>
                    <a:pt x="5781" y="336"/>
                  </a:lnTo>
                  <a:lnTo>
                    <a:pt x="5780" y="339"/>
                  </a:lnTo>
                  <a:lnTo>
                    <a:pt x="5779" y="342"/>
                  </a:lnTo>
                  <a:lnTo>
                    <a:pt x="5776" y="345"/>
                  </a:lnTo>
                  <a:lnTo>
                    <a:pt x="5771" y="346"/>
                  </a:lnTo>
                  <a:lnTo>
                    <a:pt x="5726" y="346"/>
                  </a:lnTo>
                  <a:lnTo>
                    <a:pt x="5722" y="345"/>
                  </a:lnTo>
                  <a:lnTo>
                    <a:pt x="5720" y="342"/>
                  </a:lnTo>
                  <a:lnTo>
                    <a:pt x="5719" y="339"/>
                  </a:lnTo>
                  <a:lnTo>
                    <a:pt x="5718" y="336"/>
                  </a:lnTo>
                  <a:lnTo>
                    <a:pt x="5718" y="10"/>
                  </a:lnTo>
                  <a:lnTo>
                    <a:pt x="5719" y="6"/>
                  </a:lnTo>
                  <a:lnTo>
                    <a:pt x="5720" y="2"/>
                  </a:lnTo>
                  <a:lnTo>
                    <a:pt x="5722" y="0"/>
                  </a:lnTo>
                  <a:lnTo>
                    <a:pt x="5726" y="0"/>
                  </a:lnTo>
                  <a:lnTo>
                    <a:pt x="5771" y="0"/>
                  </a:lnTo>
                  <a:lnTo>
                    <a:pt x="5776" y="0"/>
                  </a:lnTo>
                  <a:lnTo>
                    <a:pt x="5779" y="2"/>
                  </a:lnTo>
                  <a:lnTo>
                    <a:pt x="5780" y="6"/>
                  </a:lnTo>
                  <a:lnTo>
                    <a:pt x="5781" y="10"/>
                  </a:lnTo>
                  <a:lnTo>
                    <a:pt x="5781" y="129"/>
                  </a:lnTo>
                  <a:lnTo>
                    <a:pt x="5785" y="125"/>
                  </a:lnTo>
                  <a:lnTo>
                    <a:pt x="5790" y="120"/>
                  </a:lnTo>
                  <a:lnTo>
                    <a:pt x="5798" y="116"/>
                  </a:lnTo>
                  <a:lnTo>
                    <a:pt x="5805" y="113"/>
                  </a:lnTo>
                  <a:lnTo>
                    <a:pt x="5814" y="110"/>
                  </a:lnTo>
                  <a:lnTo>
                    <a:pt x="5822" y="108"/>
                  </a:lnTo>
                  <a:lnTo>
                    <a:pt x="5833" y="106"/>
                  </a:lnTo>
                  <a:lnTo>
                    <a:pt x="5843" y="106"/>
                  </a:lnTo>
                  <a:lnTo>
                    <a:pt x="5849" y="106"/>
                  </a:lnTo>
                  <a:lnTo>
                    <a:pt x="5857" y="107"/>
                  </a:lnTo>
                  <a:lnTo>
                    <a:pt x="5863" y="108"/>
                  </a:lnTo>
                  <a:lnTo>
                    <a:pt x="5869" y="110"/>
                  </a:lnTo>
                  <a:lnTo>
                    <a:pt x="5876" y="112"/>
                  </a:lnTo>
                  <a:lnTo>
                    <a:pt x="5881" y="115"/>
                  </a:lnTo>
                  <a:lnTo>
                    <a:pt x="5886" y="119"/>
                  </a:lnTo>
                  <a:lnTo>
                    <a:pt x="5892" y="122"/>
                  </a:lnTo>
                  <a:lnTo>
                    <a:pt x="5896" y="128"/>
                  </a:lnTo>
                  <a:lnTo>
                    <a:pt x="5900" y="132"/>
                  </a:lnTo>
                  <a:lnTo>
                    <a:pt x="5903" y="138"/>
                  </a:lnTo>
                  <a:lnTo>
                    <a:pt x="5906" y="143"/>
                  </a:lnTo>
                  <a:lnTo>
                    <a:pt x="5908" y="150"/>
                  </a:lnTo>
                  <a:lnTo>
                    <a:pt x="5910" y="157"/>
                  </a:lnTo>
                  <a:lnTo>
                    <a:pt x="5912" y="165"/>
                  </a:lnTo>
                  <a:lnTo>
                    <a:pt x="5912" y="172"/>
                  </a:lnTo>
                  <a:lnTo>
                    <a:pt x="5912" y="336"/>
                  </a:lnTo>
                  <a:lnTo>
                    <a:pt x="5912" y="339"/>
                  </a:lnTo>
                  <a:lnTo>
                    <a:pt x="5909" y="342"/>
                  </a:lnTo>
                  <a:lnTo>
                    <a:pt x="5907" y="345"/>
                  </a:lnTo>
                  <a:lnTo>
                    <a:pt x="5903" y="346"/>
                  </a:lnTo>
                  <a:close/>
                  <a:moveTo>
                    <a:pt x="6050" y="140"/>
                  </a:moveTo>
                  <a:lnTo>
                    <a:pt x="6045" y="141"/>
                  </a:lnTo>
                  <a:lnTo>
                    <a:pt x="6040" y="142"/>
                  </a:lnTo>
                  <a:lnTo>
                    <a:pt x="6036" y="143"/>
                  </a:lnTo>
                  <a:lnTo>
                    <a:pt x="6032" y="147"/>
                  </a:lnTo>
                  <a:lnTo>
                    <a:pt x="6028" y="150"/>
                  </a:lnTo>
                  <a:lnTo>
                    <a:pt x="6024" y="153"/>
                  </a:lnTo>
                  <a:lnTo>
                    <a:pt x="6021" y="157"/>
                  </a:lnTo>
                  <a:lnTo>
                    <a:pt x="6019" y="161"/>
                  </a:lnTo>
                  <a:lnTo>
                    <a:pt x="6015" y="171"/>
                  </a:lnTo>
                  <a:lnTo>
                    <a:pt x="6012" y="181"/>
                  </a:lnTo>
                  <a:lnTo>
                    <a:pt x="6009" y="193"/>
                  </a:lnTo>
                  <a:lnTo>
                    <a:pt x="6008" y="203"/>
                  </a:lnTo>
                  <a:lnTo>
                    <a:pt x="6087" y="190"/>
                  </a:lnTo>
                  <a:lnTo>
                    <a:pt x="6086" y="180"/>
                  </a:lnTo>
                  <a:lnTo>
                    <a:pt x="6085" y="172"/>
                  </a:lnTo>
                  <a:lnTo>
                    <a:pt x="6082" y="163"/>
                  </a:lnTo>
                  <a:lnTo>
                    <a:pt x="6079" y="156"/>
                  </a:lnTo>
                  <a:lnTo>
                    <a:pt x="6074" y="150"/>
                  </a:lnTo>
                  <a:lnTo>
                    <a:pt x="6067" y="145"/>
                  </a:lnTo>
                  <a:lnTo>
                    <a:pt x="6064" y="143"/>
                  </a:lnTo>
                  <a:lnTo>
                    <a:pt x="6060" y="141"/>
                  </a:lnTo>
                  <a:lnTo>
                    <a:pt x="6056" y="141"/>
                  </a:lnTo>
                  <a:lnTo>
                    <a:pt x="6050" y="140"/>
                  </a:lnTo>
                  <a:close/>
                  <a:moveTo>
                    <a:pt x="6058" y="351"/>
                  </a:moveTo>
                  <a:lnTo>
                    <a:pt x="6047" y="351"/>
                  </a:lnTo>
                  <a:lnTo>
                    <a:pt x="6037" y="349"/>
                  </a:lnTo>
                  <a:lnTo>
                    <a:pt x="6027" y="347"/>
                  </a:lnTo>
                  <a:lnTo>
                    <a:pt x="6018" y="344"/>
                  </a:lnTo>
                  <a:lnTo>
                    <a:pt x="6008" y="339"/>
                  </a:lnTo>
                  <a:lnTo>
                    <a:pt x="6000" y="335"/>
                  </a:lnTo>
                  <a:lnTo>
                    <a:pt x="5993" y="329"/>
                  </a:lnTo>
                  <a:lnTo>
                    <a:pt x="5985" y="321"/>
                  </a:lnTo>
                  <a:lnTo>
                    <a:pt x="5978" y="313"/>
                  </a:lnTo>
                  <a:lnTo>
                    <a:pt x="5973" y="305"/>
                  </a:lnTo>
                  <a:lnTo>
                    <a:pt x="5967" y="294"/>
                  </a:lnTo>
                  <a:lnTo>
                    <a:pt x="5962" y="282"/>
                  </a:lnTo>
                  <a:lnTo>
                    <a:pt x="5959" y="271"/>
                  </a:lnTo>
                  <a:lnTo>
                    <a:pt x="5957" y="257"/>
                  </a:lnTo>
                  <a:lnTo>
                    <a:pt x="5955" y="242"/>
                  </a:lnTo>
                  <a:lnTo>
                    <a:pt x="5955" y="227"/>
                  </a:lnTo>
                  <a:lnTo>
                    <a:pt x="5955" y="211"/>
                  </a:lnTo>
                  <a:lnTo>
                    <a:pt x="5957" y="197"/>
                  </a:lnTo>
                  <a:lnTo>
                    <a:pt x="5959" y="185"/>
                  </a:lnTo>
                  <a:lnTo>
                    <a:pt x="5963" y="172"/>
                  </a:lnTo>
                  <a:lnTo>
                    <a:pt x="5967" y="161"/>
                  </a:lnTo>
                  <a:lnTo>
                    <a:pt x="5973" y="151"/>
                  </a:lnTo>
                  <a:lnTo>
                    <a:pt x="5979" y="142"/>
                  </a:lnTo>
                  <a:lnTo>
                    <a:pt x="5985" y="135"/>
                  </a:lnTo>
                  <a:lnTo>
                    <a:pt x="5993" y="128"/>
                  </a:lnTo>
                  <a:lnTo>
                    <a:pt x="6001" y="121"/>
                  </a:lnTo>
                  <a:lnTo>
                    <a:pt x="6009" y="117"/>
                  </a:lnTo>
                  <a:lnTo>
                    <a:pt x="6019" y="113"/>
                  </a:lnTo>
                  <a:lnTo>
                    <a:pt x="6027" y="110"/>
                  </a:lnTo>
                  <a:lnTo>
                    <a:pt x="6038" y="108"/>
                  </a:lnTo>
                  <a:lnTo>
                    <a:pt x="6047" y="106"/>
                  </a:lnTo>
                  <a:lnTo>
                    <a:pt x="6058" y="106"/>
                  </a:lnTo>
                  <a:lnTo>
                    <a:pt x="6067" y="106"/>
                  </a:lnTo>
                  <a:lnTo>
                    <a:pt x="6077" y="108"/>
                  </a:lnTo>
                  <a:lnTo>
                    <a:pt x="6085" y="110"/>
                  </a:lnTo>
                  <a:lnTo>
                    <a:pt x="6094" y="113"/>
                  </a:lnTo>
                  <a:lnTo>
                    <a:pt x="6102" y="117"/>
                  </a:lnTo>
                  <a:lnTo>
                    <a:pt x="6109" y="121"/>
                  </a:lnTo>
                  <a:lnTo>
                    <a:pt x="6116" y="127"/>
                  </a:lnTo>
                  <a:lnTo>
                    <a:pt x="6122" y="133"/>
                  </a:lnTo>
                  <a:lnTo>
                    <a:pt x="6127" y="139"/>
                  </a:lnTo>
                  <a:lnTo>
                    <a:pt x="6133" y="147"/>
                  </a:lnTo>
                  <a:lnTo>
                    <a:pt x="6137" y="154"/>
                  </a:lnTo>
                  <a:lnTo>
                    <a:pt x="6140" y="161"/>
                  </a:lnTo>
                  <a:lnTo>
                    <a:pt x="6142" y="170"/>
                  </a:lnTo>
                  <a:lnTo>
                    <a:pt x="6144" y="179"/>
                  </a:lnTo>
                  <a:lnTo>
                    <a:pt x="6145" y="188"/>
                  </a:lnTo>
                  <a:lnTo>
                    <a:pt x="6146" y="197"/>
                  </a:lnTo>
                  <a:lnTo>
                    <a:pt x="6146" y="201"/>
                  </a:lnTo>
                  <a:lnTo>
                    <a:pt x="6145" y="206"/>
                  </a:lnTo>
                  <a:lnTo>
                    <a:pt x="6144" y="209"/>
                  </a:lnTo>
                  <a:lnTo>
                    <a:pt x="6142" y="211"/>
                  </a:lnTo>
                  <a:lnTo>
                    <a:pt x="6137" y="214"/>
                  </a:lnTo>
                  <a:lnTo>
                    <a:pt x="6131" y="216"/>
                  </a:lnTo>
                  <a:lnTo>
                    <a:pt x="6013" y="236"/>
                  </a:lnTo>
                  <a:lnTo>
                    <a:pt x="6015" y="249"/>
                  </a:lnTo>
                  <a:lnTo>
                    <a:pt x="6018" y="260"/>
                  </a:lnTo>
                  <a:lnTo>
                    <a:pt x="6023" y="271"/>
                  </a:lnTo>
                  <a:lnTo>
                    <a:pt x="6029" y="280"/>
                  </a:lnTo>
                  <a:lnTo>
                    <a:pt x="6033" y="285"/>
                  </a:lnTo>
                  <a:lnTo>
                    <a:pt x="6037" y="289"/>
                  </a:lnTo>
                  <a:lnTo>
                    <a:pt x="6042" y="292"/>
                  </a:lnTo>
                  <a:lnTo>
                    <a:pt x="6046" y="294"/>
                  </a:lnTo>
                  <a:lnTo>
                    <a:pt x="6052" y="296"/>
                  </a:lnTo>
                  <a:lnTo>
                    <a:pt x="6058" y="298"/>
                  </a:lnTo>
                  <a:lnTo>
                    <a:pt x="6064" y="299"/>
                  </a:lnTo>
                  <a:lnTo>
                    <a:pt x="6070" y="299"/>
                  </a:lnTo>
                  <a:lnTo>
                    <a:pt x="6080" y="298"/>
                  </a:lnTo>
                  <a:lnTo>
                    <a:pt x="6087" y="296"/>
                  </a:lnTo>
                  <a:lnTo>
                    <a:pt x="6096" y="293"/>
                  </a:lnTo>
                  <a:lnTo>
                    <a:pt x="6102" y="289"/>
                  </a:lnTo>
                  <a:lnTo>
                    <a:pt x="6108" y="283"/>
                  </a:lnTo>
                  <a:lnTo>
                    <a:pt x="6114" y="279"/>
                  </a:lnTo>
                  <a:lnTo>
                    <a:pt x="6118" y="274"/>
                  </a:lnTo>
                  <a:lnTo>
                    <a:pt x="6121" y="269"/>
                  </a:lnTo>
                  <a:lnTo>
                    <a:pt x="6123" y="266"/>
                  </a:lnTo>
                  <a:lnTo>
                    <a:pt x="6126" y="262"/>
                  </a:lnTo>
                  <a:lnTo>
                    <a:pt x="6131" y="261"/>
                  </a:lnTo>
                  <a:lnTo>
                    <a:pt x="6135" y="260"/>
                  </a:lnTo>
                  <a:lnTo>
                    <a:pt x="6137" y="260"/>
                  </a:lnTo>
                  <a:lnTo>
                    <a:pt x="6139" y="261"/>
                  </a:lnTo>
                  <a:lnTo>
                    <a:pt x="6141" y="262"/>
                  </a:lnTo>
                  <a:lnTo>
                    <a:pt x="6143" y="265"/>
                  </a:lnTo>
                  <a:lnTo>
                    <a:pt x="6146" y="269"/>
                  </a:lnTo>
                  <a:lnTo>
                    <a:pt x="6147" y="275"/>
                  </a:lnTo>
                  <a:lnTo>
                    <a:pt x="6146" y="281"/>
                  </a:lnTo>
                  <a:lnTo>
                    <a:pt x="6145" y="288"/>
                  </a:lnTo>
                  <a:lnTo>
                    <a:pt x="6143" y="294"/>
                  </a:lnTo>
                  <a:lnTo>
                    <a:pt x="6140" y="300"/>
                  </a:lnTo>
                  <a:lnTo>
                    <a:pt x="6137" y="308"/>
                  </a:lnTo>
                  <a:lnTo>
                    <a:pt x="6133" y="314"/>
                  </a:lnTo>
                  <a:lnTo>
                    <a:pt x="6127" y="319"/>
                  </a:lnTo>
                  <a:lnTo>
                    <a:pt x="6122" y="326"/>
                  </a:lnTo>
                  <a:lnTo>
                    <a:pt x="6116" y="331"/>
                  </a:lnTo>
                  <a:lnTo>
                    <a:pt x="6109" y="336"/>
                  </a:lnTo>
                  <a:lnTo>
                    <a:pt x="6102" y="340"/>
                  </a:lnTo>
                  <a:lnTo>
                    <a:pt x="6095" y="344"/>
                  </a:lnTo>
                  <a:lnTo>
                    <a:pt x="6086" y="347"/>
                  </a:lnTo>
                  <a:lnTo>
                    <a:pt x="6077" y="349"/>
                  </a:lnTo>
                  <a:lnTo>
                    <a:pt x="6067" y="351"/>
                  </a:lnTo>
                  <a:lnTo>
                    <a:pt x="6058" y="351"/>
                  </a:lnTo>
                  <a:close/>
                  <a:moveTo>
                    <a:pt x="6319" y="172"/>
                  </a:moveTo>
                  <a:lnTo>
                    <a:pt x="6315" y="172"/>
                  </a:lnTo>
                  <a:lnTo>
                    <a:pt x="6311" y="171"/>
                  </a:lnTo>
                  <a:lnTo>
                    <a:pt x="6306" y="170"/>
                  </a:lnTo>
                  <a:lnTo>
                    <a:pt x="6303" y="168"/>
                  </a:lnTo>
                  <a:lnTo>
                    <a:pt x="6299" y="162"/>
                  </a:lnTo>
                  <a:lnTo>
                    <a:pt x="6295" y="157"/>
                  </a:lnTo>
                  <a:lnTo>
                    <a:pt x="6292" y="151"/>
                  </a:lnTo>
                  <a:lnTo>
                    <a:pt x="6287" y="146"/>
                  </a:lnTo>
                  <a:lnTo>
                    <a:pt x="6285" y="145"/>
                  </a:lnTo>
                  <a:lnTo>
                    <a:pt x="6282" y="142"/>
                  </a:lnTo>
                  <a:lnTo>
                    <a:pt x="6278" y="141"/>
                  </a:lnTo>
                  <a:lnTo>
                    <a:pt x="6274" y="141"/>
                  </a:lnTo>
                  <a:lnTo>
                    <a:pt x="6269" y="141"/>
                  </a:lnTo>
                  <a:lnTo>
                    <a:pt x="6265" y="142"/>
                  </a:lnTo>
                  <a:lnTo>
                    <a:pt x="6261" y="145"/>
                  </a:lnTo>
                  <a:lnTo>
                    <a:pt x="6258" y="147"/>
                  </a:lnTo>
                  <a:lnTo>
                    <a:pt x="6256" y="149"/>
                  </a:lnTo>
                  <a:lnTo>
                    <a:pt x="6254" y="152"/>
                  </a:lnTo>
                  <a:lnTo>
                    <a:pt x="6253" y="156"/>
                  </a:lnTo>
                  <a:lnTo>
                    <a:pt x="6253" y="160"/>
                  </a:lnTo>
                  <a:lnTo>
                    <a:pt x="6253" y="336"/>
                  </a:lnTo>
                  <a:lnTo>
                    <a:pt x="6252" y="339"/>
                  </a:lnTo>
                  <a:lnTo>
                    <a:pt x="6251" y="342"/>
                  </a:lnTo>
                  <a:lnTo>
                    <a:pt x="6247" y="345"/>
                  </a:lnTo>
                  <a:lnTo>
                    <a:pt x="6243" y="346"/>
                  </a:lnTo>
                  <a:lnTo>
                    <a:pt x="6198" y="346"/>
                  </a:lnTo>
                  <a:lnTo>
                    <a:pt x="6194" y="345"/>
                  </a:lnTo>
                  <a:lnTo>
                    <a:pt x="6192" y="342"/>
                  </a:lnTo>
                  <a:lnTo>
                    <a:pt x="6189" y="339"/>
                  </a:lnTo>
                  <a:lnTo>
                    <a:pt x="6189" y="336"/>
                  </a:lnTo>
                  <a:lnTo>
                    <a:pt x="6189" y="148"/>
                  </a:lnTo>
                  <a:lnTo>
                    <a:pt x="6189" y="142"/>
                  </a:lnTo>
                  <a:lnTo>
                    <a:pt x="6191" y="138"/>
                  </a:lnTo>
                  <a:lnTo>
                    <a:pt x="6192" y="134"/>
                  </a:lnTo>
                  <a:lnTo>
                    <a:pt x="6194" y="130"/>
                  </a:lnTo>
                  <a:lnTo>
                    <a:pt x="6196" y="127"/>
                  </a:lnTo>
                  <a:lnTo>
                    <a:pt x="6199" y="125"/>
                  </a:lnTo>
                  <a:lnTo>
                    <a:pt x="6202" y="121"/>
                  </a:lnTo>
                  <a:lnTo>
                    <a:pt x="6207" y="119"/>
                  </a:lnTo>
                  <a:lnTo>
                    <a:pt x="6220" y="114"/>
                  </a:lnTo>
                  <a:lnTo>
                    <a:pt x="6238" y="110"/>
                  </a:lnTo>
                  <a:lnTo>
                    <a:pt x="6258" y="107"/>
                  </a:lnTo>
                  <a:lnTo>
                    <a:pt x="6280" y="106"/>
                  </a:lnTo>
                  <a:lnTo>
                    <a:pt x="6296" y="107"/>
                  </a:lnTo>
                  <a:lnTo>
                    <a:pt x="6309" y="109"/>
                  </a:lnTo>
                  <a:lnTo>
                    <a:pt x="6320" y="112"/>
                  </a:lnTo>
                  <a:lnTo>
                    <a:pt x="6329" y="116"/>
                  </a:lnTo>
                  <a:lnTo>
                    <a:pt x="6336" y="122"/>
                  </a:lnTo>
                  <a:lnTo>
                    <a:pt x="6340" y="129"/>
                  </a:lnTo>
                  <a:lnTo>
                    <a:pt x="6343" y="136"/>
                  </a:lnTo>
                  <a:lnTo>
                    <a:pt x="6344" y="143"/>
                  </a:lnTo>
                  <a:lnTo>
                    <a:pt x="6343" y="150"/>
                  </a:lnTo>
                  <a:lnTo>
                    <a:pt x="6342" y="156"/>
                  </a:lnTo>
                  <a:lnTo>
                    <a:pt x="6340" y="160"/>
                  </a:lnTo>
                  <a:lnTo>
                    <a:pt x="6338" y="165"/>
                  </a:lnTo>
                  <a:lnTo>
                    <a:pt x="6334" y="168"/>
                  </a:lnTo>
                  <a:lnTo>
                    <a:pt x="6329" y="171"/>
                  </a:lnTo>
                  <a:lnTo>
                    <a:pt x="6325" y="172"/>
                  </a:lnTo>
                  <a:lnTo>
                    <a:pt x="6319" y="172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34" name="Freeform 11">
              <a:extLst>
                <a:ext uri="{FF2B5EF4-FFF2-40B4-BE49-F238E27FC236}">
                  <a16:creationId xmlns:a16="http://schemas.microsoft.com/office/drawing/2014/main" id="{FEA3F1E5-B704-1840-9E09-825CB5D583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69" y="3315"/>
              <a:ext cx="619" cy="578"/>
            </a:xfrm>
            <a:custGeom>
              <a:avLst/>
              <a:gdLst>
                <a:gd name="T0" fmla="*/ 2 w 1857"/>
                <a:gd name="T1" fmla="*/ 2 h 1735"/>
                <a:gd name="T2" fmla="*/ 0 w 1857"/>
                <a:gd name="T3" fmla="*/ 2 h 1735"/>
                <a:gd name="T4" fmla="*/ 0 w 1857"/>
                <a:gd name="T5" fmla="*/ 2 h 1735"/>
                <a:gd name="T6" fmla="*/ 0 w 1857"/>
                <a:gd name="T7" fmla="*/ 2 h 1735"/>
                <a:gd name="T8" fmla="*/ 0 w 1857"/>
                <a:gd name="T9" fmla="*/ 2 h 1735"/>
                <a:gd name="T10" fmla="*/ 0 w 1857"/>
                <a:gd name="T11" fmla="*/ 2 h 1735"/>
                <a:gd name="T12" fmla="*/ 0 w 1857"/>
                <a:gd name="T13" fmla="*/ 2 h 1735"/>
                <a:gd name="T14" fmla="*/ 0 w 1857"/>
                <a:gd name="T15" fmla="*/ 2 h 1735"/>
                <a:gd name="T16" fmla="*/ 0 w 1857"/>
                <a:gd name="T17" fmla="*/ 2 h 1735"/>
                <a:gd name="T18" fmla="*/ 0 w 1857"/>
                <a:gd name="T19" fmla="*/ 2 h 1735"/>
                <a:gd name="T20" fmla="*/ 1 w 1857"/>
                <a:gd name="T21" fmla="*/ 2 h 1735"/>
                <a:gd name="T22" fmla="*/ 0 w 1857"/>
                <a:gd name="T23" fmla="*/ 1 h 1735"/>
                <a:gd name="T24" fmla="*/ 0 w 1857"/>
                <a:gd name="T25" fmla="*/ 1 h 1735"/>
                <a:gd name="T26" fmla="*/ 0 w 1857"/>
                <a:gd name="T27" fmla="*/ 0 h 1735"/>
                <a:gd name="T28" fmla="*/ 1 w 1857"/>
                <a:gd name="T29" fmla="*/ 0 h 1735"/>
                <a:gd name="T30" fmla="*/ 1 w 1857"/>
                <a:gd name="T31" fmla="*/ 0 h 1735"/>
                <a:gd name="T32" fmla="*/ 2 w 1857"/>
                <a:gd name="T33" fmla="*/ 0 h 1735"/>
                <a:gd name="T34" fmla="*/ 3 w 1857"/>
                <a:gd name="T35" fmla="*/ 1 h 1735"/>
                <a:gd name="T36" fmla="*/ 3 w 1857"/>
                <a:gd name="T37" fmla="*/ 1 h 1735"/>
                <a:gd name="T38" fmla="*/ 2 w 1857"/>
                <a:gd name="T39" fmla="*/ 2 h 1735"/>
                <a:gd name="T40" fmla="*/ 3 w 1857"/>
                <a:gd name="T41" fmla="*/ 2 h 1735"/>
                <a:gd name="T42" fmla="*/ 3 w 1857"/>
                <a:gd name="T43" fmla="*/ 2 h 1735"/>
                <a:gd name="T44" fmla="*/ 3 w 1857"/>
                <a:gd name="T45" fmla="*/ 2 h 1735"/>
                <a:gd name="T46" fmla="*/ 3 w 1857"/>
                <a:gd name="T47" fmla="*/ 2 h 1735"/>
                <a:gd name="T48" fmla="*/ 3 w 1857"/>
                <a:gd name="T49" fmla="*/ 2 h 1735"/>
                <a:gd name="T50" fmla="*/ 2 w 1857"/>
                <a:gd name="T51" fmla="*/ 2 h 1735"/>
                <a:gd name="T52" fmla="*/ 2 w 1857"/>
                <a:gd name="T53" fmla="*/ 2 h 1735"/>
                <a:gd name="T54" fmla="*/ 2 w 1857"/>
                <a:gd name="T55" fmla="*/ 2 h 1735"/>
                <a:gd name="T56" fmla="*/ 2 w 1857"/>
                <a:gd name="T57" fmla="*/ 2 h 17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57" h="1735">
                  <a:moveTo>
                    <a:pt x="1785" y="1699"/>
                  </a:moveTo>
                  <a:lnTo>
                    <a:pt x="103" y="1735"/>
                  </a:lnTo>
                  <a:lnTo>
                    <a:pt x="87" y="1717"/>
                  </a:lnTo>
                  <a:lnTo>
                    <a:pt x="72" y="1699"/>
                  </a:lnTo>
                  <a:lnTo>
                    <a:pt x="58" y="1680"/>
                  </a:lnTo>
                  <a:lnTo>
                    <a:pt x="46" y="1659"/>
                  </a:lnTo>
                  <a:lnTo>
                    <a:pt x="35" y="1636"/>
                  </a:lnTo>
                  <a:lnTo>
                    <a:pt x="25" y="1614"/>
                  </a:lnTo>
                  <a:lnTo>
                    <a:pt x="17" y="1591"/>
                  </a:lnTo>
                  <a:lnTo>
                    <a:pt x="10" y="1567"/>
                  </a:lnTo>
                  <a:lnTo>
                    <a:pt x="418" y="1265"/>
                  </a:lnTo>
                  <a:lnTo>
                    <a:pt x="0" y="992"/>
                  </a:lnTo>
                  <a:lnTo>
                    <a:pt x="0" y="815"/>
                  </a:lnTo>
                  <a:lnTo>
                    <a:pt x="213" y="316"/>
                  </a:lnTo>
                  <a:lnTo>
                    <a:pt x="726" y="0"/>
                  </a:lnTo>
                  <a:lnTo>
                    <a:pt x="905" y="0"/>
                  </a:lnTo>
                  <a:lnTo>
                    <a:pt x="1527" y="322"/>
                  </a:lnTo>
                  <a:lnTo>
                    <a:pt x="1857" y="774"/>
                  </a:lnTo>
                  <a:lnTo>
                    <a:pt x="1857" y="977"/>
                  </a:lnTo>
                  <a:lnTo>
                    <a:pt x="1636" y="1251"/>
                  </a:lnTo>
                  <a:lnTo>
                    <a:pt x="1853" y="1532"/>
                  </a:lnTo>
                  <a:lnTo>
                    <a:pt x="1850" y="1555"/>
                  </a:lnTo>
                  <a:lnTo>
                    <a:pt x="1843" y="1577"/>
                  </a:lnTo>
                  <a:lnTo>
                    <a:pt x="1837" y="1600"/>
                  </a:lnTo>
                  <a:lnTo>
                    <a:pt x="1829" y="1621"/>
                  </a:lnTo>
                  <a:lnTo>
                    <a:pt x="1820" y="1641"/>
                  </a:lnTo>
                  <a:lnTo>
                    <a:pt x="1810" y="1661"/>
                  </a:lnTo>
                  <a:lnTo>
                    <a:pt x="1798" y="1680"/>
                  </a:lnTo>
                  <a:lnTo>
                    <a:pt x="1785" y="16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35" name="Freeform 12">
              <a:extLst>
                <a:ext uri="{FF2B5EF4-FFF2-40B4-BE49-F238E27FC236}">
                  <a16:creationId xmlns:a16="http://schemas.microsoft.com/office/drawing/2014/main" id="{59E7C58A-1C53-6F41-A35B-5ED026BFDE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69" y="3645"/>
              <a:ext cx="307" cy="192"/>
            </a:xfrm>
            <a:custGeom>
              <a:avLst/>
              <a:gdLst>
                <a:gd name="T0" fmla="*/ 0 w 923"/>
                <a:gd name="T1" fmla="*/ 1 h 575"/>
                <a:gd name="T2" fmla="*/ 0 w 923"/>
                <a:gd name="T3" fmla="*/ 1 h 575"/>
                <a:gd name="T4" fmla="*/ 0 w 923"/>
                <a:gd name="T5" fmla="*/ 1 h 575"/>
                <a:gd name="T6" fmla="*/ 0 w 923"/>
                <a:gd name="T7" fmla="*/ 1 h 575"/>
                <a:gd name="T8" fmla="*/ 0 w 923"/>
                <a:gd name="T9" fmla="*/ 1 h 575"/>
                <a:gd name="T10" fmla="*/ 0 w 923"/>
                <a:gd name="T11" fmla="*/ 1 h 575"/>
                <a:gd name="T12" fmla="*/ 0 w 923"/>
                <a:gd name="T13" fmla="*/ 1 h 575"/>
                <a:gd name="T14" fmla="*/ 0 w 923"/>
                <a:gd name="T15" fmla="*/ 1 h 575"/>
                <a:gd name="T16" fmla="*/ 1 w 923"/>
                <a:gd name="T17" fmla="*/ 1 h 575"/>
                <a:gd name="T18" fmla="*/ 1 w 923"/>
                <a:gd name="T19" fmla="*/ 1 h 575"/>
                <a:gd name="T20" fmla="*/ 1 w 923"/>
                <a:gd name="T21" fmla="*/ 1 h 575"/>
                <a:gd name="T22" fmla="*/ 1 w 923"/>
                <a:gd name="T23" fmla="*/ 1 h 575"/>
                <a:gd name="T24" fmla="*/ 1 w 923"/>
                <a:gd name="T25" fmla="*/ 1 h 575"/>
                <a:gd name="T26" fmla="*/ 1 w 923"/>
                <a:gd name="T27" fmla="*/ 0 h 575"/>
                <a:gd name="T28" fmla="*/ 1 w 923"/>
                <a:gd name="T29" fmla="*/ 0 h 575"/>
                <a:gd name="T30" fmla="*/ 1 w 923"/>
                <a:gd name="T31" fmla="*/ 0 h 575"/>
                <a:gd name="T32" fmla="*/ 1 w 923"/>
                <a:gd name="T33" fmla="*/ 0 h 575"/>
                <a:gd name="T34" fmla="*/ 1 w 923"/>
                <a:gd name="T35" fmla="*/ 0 h 575"/>
                <a:gd name="T36" fmla="*/ 1 w 923"/>
                <a:gd name="T37" fmla="*/ 0 h 575"/>
                <a:gd name="T38" fmla="*/ 1 w 923"/>
                <a:gd name="T39" fmla="*/ 0 h 575"/>
                <a:gd name="T40" fmla="*/ 1 w 923"/>
                <a:gd name="T41" fmla="*/ 0 h 575"/>
                <a:gd name="T42" fmla="*/ 1 w 923"/>
                <a:gd name="T43" fmla="*/ 0 h 575"/>
                <a:gd name="T44" fmla="*/ 1 w 923"/>
                <a:gd name="T45" fmla="*/ 0 h 575"/>
                <a:gd name="T46" fmla="*/ 1 w 923"/>
                <a:gd name="T47" fmla="*/ 0 h 575"/>
                <a:gd name="T48" fmla="*/ 1 w 923"/>
                <a:gd name="T49" fmla="*/ 0 h 575"/>
                <a:gd name="T50" fmla="*/ 1 w 923"/>
                <a:gd name="T51" fmla="*/ 0 h 575"/>
                <a:gd name="T52" fmla="*/ 1 w 923"/>
                <a:gd name="T53" fmla="*/ 0 h 575"/>
                <a:gd name="T54" fmla="*/ 1 w 923"/>
                <a:gd name="T55" fmla="*/ 0 h 575"/>
                <a:gd name="T56" fmla="*/ 1 w 923"/>
                <a:gd name="T57" fmla="*/ 0 h 575"/>
                <a:gd name="T58" fmla="*/ 1 w 923"/>
                <a:gd name="T59" fmla="*/ 0 h 575"/>
                <a:gd name="T60" fmla="*/ 0 w 923"/>
                <a:gd name="T61" fmla="*/ 0 h 575"/>
                <a:gd name="T62" fmla="*/ 0 w 923"/>
                <a:gd name="T63" fmla="*/ 0 h 575"/>
                <a:gd name="T64" fmla="*/ 0 w 923"/>
                <a:gd name="T65" fmla="*/ 0 h 575"/>
                <a:gd name="T66" fmla="*/ 0 w 923"/>
                <a:gd name="T67" fmla="*/ 0 h 575"/>
                <a:gd name="T68" fmla="*/ 0 w 923"/>
                <a:gd name="T69" fmla="*/ 0 h 575"/>
                <a:gd name="T70" fmla="*/ 0 w 923"/>
                <a:gd name="T71" fmla="*/ 0 h 575"/>
                <a:gd name="T72" fmla="*/ 0 w 923"/>
                <a:gd name="T73" fmla="*/ 0 h 575"/>
                <a:gd name="T74" fmla="*/ 0 w 923"/>
                <a:gd name="T75" fmla="*/ 0 h 575"/>
                <a:gd name="T76" fmla="*/ 0 w 923"/>
                <a:gd name="T77" fmla="*/ 0 h 575"/>
                <a:gd name="T78" fmla="*/ 0 w 923"/>
                <a:gd name="T79" fmla="*/ 0 h 575"/>
                <a:gd name="T80" fmla="*/ 0 w 923"/>
                <a:gd name="T81" fmla="*/ 0 h 575"/>
                <a:gd name="T82" fmla="*/ 0 w 923"/>
                <a:gd name="T83" fmla="*/ 1 h 575"/>
                <a:gd name="T84" fmla="*/ 0 w 923"/>
                <a:gd name="T85" fmla="*/ 1 h 575"/>
                <a:gd name="T86" fmla="*/ 0 w 923"/>
                <a:gd name="T87" fmla="*/ 1 h 575"/>
                <a:gd name="T88" fmla="*/ 0 w 923"/>
                <a:gd name="T89" fmla="*/ 1 h 575"/>
                <a:gd name="T90" fmla="*/ 0 w 923"/>
                <a:gd name="T91" fmla="*/ 1 h 57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923" h="575">
                  <a:moveTo>
                    <a:pt x="10" y="575"/>
                  </a:moveTo>
                  <a:lnTo>
                    <a:pt x="55" y="571"/>
                  </a:lnTo>
                  <a:lnTo>
                    <a:pt x="101" y="564"/>
                  </a:lnTo>
                  <a:lnTo>
                    <a:pt x="149" y="556"/>
                  </a:lnTo>
                  <a:lnTo>
                    <a:pt x="200" y="544"/>
                  </a:lnTo>
                  <a:lnTo>
                    <a:pt x="252" y="532"/>
                  </a:lnTo>
                  <a:lnTo>
                    <a:pt x="306" y="517"/>
                  </a:lnTo>
                  <a:lnTo>
                    <a:pt x="362" y="500"/>
                  </a:lnTo>
                  <a:lnTo>
                    <a:pt x="419" y="481"/>
                  </a:lnTo>
                  <a:lnTo>
                    <a:pt x="479" y="460"/>
                  </a:lnTo>
                  <a:lnTo>
                    <a:pt x="540" y="438"/>
                  </a:lnTo>
                  <a:lnTo>
                    <a:pt x="603" y="414"/>
                  </a:lnTo>
                  <a:lnTo>
                    <a:pt x="666" y="388"/>
                  </a:lnTo>
                  <a:lnTo>
                    <a:pt x="729" y="360"/>
                  </a:lnTo>
                  <a:lnTo>
                    <a:pt x="794" y="333"/>
                  </a:lnTo>
                  <a:lnTo>
                    <a:pt x="858" y="303"/>
                  </a:lnTo>
                  <a:lnTo>
                    <a:pt x="923" y="273"/>
                  </a:lnTo>
                  <a:lnTo>
                    <a:pt x="886" y="257"/>
                  </a:lnTo>
                  <a:lnTo>
                    <a:pt x="852" y="242"/>
                  </a:lnTo>
                  <a:lnTo>
                    <a:pt x="816" y="228"/>
                  </a:lnTo>
                  <a:lnTo>
                    <a:pt x="782" y="213"/>
                  </a:lnTo>
                  <a:lnTo>
                    <a:pt x="748" y="199"/>
                  </a:lnTo>
                  <a:lnTo>
                    <a:pt x="715" y="186"/>
                  </a:lnTo>
                  <a:lnTo>
                    <a:pt x="682" y="174"/>
                  </a:lnTo>
                  <a:lnTo>
                    <a:pt x="650" y="161"/>
                  </a:lnTo>
                  <a:lnTo>
                    <a:pt x="597" y="141"/>
                  </a:lnTo>
                  <a:lnTo>
                    <a:pt x="544" y="122"/>
                  </a:lnTo>
                  <a:lnTo>
                    <a:pt x="495" y="105"/>
                  </a:lnTo>
                  <a:lnTo>
                    <a:pt x="446" y="90"/>
                  </a:lnTo>
                  <a:lnTo>
                    <a:pt x="400" y="76"/>
                  </a:lnTo>
                  <a:lnTo>
                    <a:pt x="355" y="63"/>
                  </a:lnTo>
                  <a:lnTo>
                    <a:pt x="311" y="52"/>
                  </a:lnTo>
                  <a:lnTo>
                    <a:pt x="270" y="41"/>
                  </a:lnTo>
                  <a:lnTo>
                    <a:pt x="230" y="32"/>
                  </a:lnTo>
                  <a:lnTo>
                    <a:pt x="192" y="24"/>
                  </a:lnTo>
                  <a:lnTo>
                    <a:pt x="157" y="18"/>
                  </a:lnTo>
                  <a:lnTo>
                    <a:pt x="122" y="12"/>
                  </a:lnTo>
                  <a:lnTo>
                    <a:pt x="89" y="8"/>
                  </a:lnTo>
                  <a:lnTo>
                    <a:pt x="58" y="4"/>
                  </a:lnTo>
                  <a:lnTo>
                    <a:pt x="27" y="2"/>
                  </a:lnTo>
                  <a:lnTo>
                    <a:pt x="0" y="0"/>
                  </a:lnTo>
                  <a:lnTo>
                    <a:pt x="0" y="488"/>
                  </a:lnTo>
                  <a:lnTo>
                    <a:pt x="0" y="510"/>
                  </a:lnTo>
                  <a:lnTo>
                    <a:pt x="2" y="532"/>
                  </a:lnTo>
                  <a:lnTo>
                    <a:pt x="5" y="554"/>
                  </a:lnTo>
                  <a:lnTo>
                    <a:pt x="10" y="575"/>
                  </a:lnTo>
                  <a:close/>
                </a:path>
              </a:pathLst>
            </a:custGeom>
            <a:solidFill>
              <a:srgbClr val="E16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36" name="Freeform 13">
              <a:extLst>
                <a:ext uri="{FF2B5EF4-FFF2-40B4-BE49-F238E27FC236}">
                  <a16:creationId xmlns:a16="http://schemas.microsoft.com/office/drawing/2014/main" id="{BC0F20E6-56C9-5D48-B783-4C5DC6B9BB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69" y="3315"/>
              <a:ext cx="242" cy="330"/>
            </a:xfrm>
            <a:custGeom>
              <a:avLst/>
              <a:gdLst>
                <a:gd name="T0" fmla="*/ 1 w 726"/>
                <a:gd name="T1" fmla="*/ 1 h 992"/>
                <a:gd name="T2" fmla="*/ 1 w 726"/>
                <a:gd name="T3" fmla="*/ 1 h 992"/>
                <a:gd name="T4" fmla="*/ 1 w 726"/>
                <a:gd name="T5" fmla="*/ 1 h 992"/>
                <a:gd name="T6" fmla="*/ 1 w 726"/>
                <a:gd name="T7" fmla="*/ 1 h 992"/>
                <a:gd name="T8" fmla="*/ 1 w 726"/>
                <a:gd name="T9" fmla="*/ 1 h 992"/>
                <a:gd name="T10" fmla="*/ 1 w 726"/>
                <a:gd name="T11" fmla="*/ 1 h 992"/>
                <a:gd name="T12" fmla="*/ 1 w 726"/>
                <a:gd name="T13" fmla="*/ 1 h 992"/>
                <a:gd name="T14" fmla="*/ 1 w 726"/>
                <a:gd name="T15" fmla="*/ 1 h 992"/>
                <a:gd name="T16" fmla="*/ 1 w 726"/>
                <a:gd name="T17" fmla="*/ 1 h 992"/>
                <a:gd name="T18" fmla="*/ 1 w 726"/>
                <a:gd name="T19" fmla="*/ 1 h 992"/>
                <a:gd name="T20" fmla="*/ 1 w 726"/>
                <a:gd name="T21" fmla="*/ 1 h 992"/>
                <a:gd name="T22" fmla="*/ 1 w 726"/>
                <a:gd name="T23" fmla="*/ 1 h 992"/>
                <a:gd name="T24" fmla="*/ 1 w 726"/>
                <a:gd name="T25" fmla="*/ 0 h 992"/>
                <a:gd name="T26" fmla="*/ 1 w 726"/>
                <a:gd name="T27" fmla="*/ 0 h 992"/>
                <a:gd name="T28" fmla="*/ 1 w 726"/>
                <a:gd name="T29" fmla="*/ 0 h 992"/>
                <a:gd name="T30" fmla="*/ 1 w 726"/>
                <a:gd name="T31" fmla="*/ 0 h 992"/>
                <a:gd name="T32" fmla="*/ 1 w 726"/>
                <a:gd name="T33" fmla="*/ 0 h 992"/>
                <a:gd name="T34" fmla="*/ 1 w 726"/>
                <a:gd name="T35" fmla="*/ 0 h 992"/>
                <a:gd name="T36" fmla="*/ 1 w 726"/>
                <a:gd name="T37" fmla="*/ 0 h 992"/>
                <a:gd name="T38" fmla="*/ 0 w 726"/>
                <a:gd name="T39" fmla="*/ 0 h 992"/>
                <a:gd name="T40" fmla="*/ 0 w 726"/>
                <a:gd name="T41" fmla="*/ 0 h 992"/>
                <a:gd name="T42" fmla="*/ 0 w 726"/>
                <a:gd name="T43" fmla="*/ 0 h 992"/>
                <a:gd name="T44" fmla="*/ 0 w 726"/>
                <a:gd name="T45" fmla="*/ 0 h 992"/>
                <a:gd name="T46" fmla="*/ 0 w 726"/>
                <a:gd name="T47" fmla="*/ 0 h 992"/>
                <a:gd name="T48" fmla="*/ 0 w 726"/>
                <a:gd name="T49" fmla="*/ 0 h 992"/>
                <a:gd name="T50" fmla="*/ 0 w 726"/>
                <a:gd name="T51" fmla="*/ 0 h 992"/>
                <a:gd name="T52" fmla="*/ 0 w 726"/>
                <a:gd name="T53" fmla="*/ 0 h 992"/>
                <a:gd name="T54" fmla="*/ 0 w 726"/>
                <a:gd name="T55" fmla="*/ 0 h 992"/>
                <a:gd name="T56" fmla="*/ 0 w 726"/>
                <a:gd name="T57" fmla="*/ 0 h 992"/>
                <a:gd name="T58" fmla="*/ 0 w 726"/>
                <a:gd name="T59" fmla="*/ 0 h 992"/>
                <a:gd name="T60" fmla="*/ 0 w 726"/>
                <a:gd name="T61" fmla="*/ 0 h 992"/>
                <a:gd name="T62" fmla="*/ 0 w 726"/>
                <a:gd name="T63" fmla="*/ 0 h 992"/>
                <a:gd name="T64" fmla="*/ 0 w 726"/>
                <a:gd name="T65" fmla="*/ 0 h 992"/>
                <a:gd name="T66" fmla="*/ 0 w 726"/>
                <a:gd name="T67" fmla="*/ 0 h 992"/>
                <a:gd name="T68" fmla="*/ 0 w 726"/>
                <a:gd name="T69" fmla="*/ 1 h 992"/>
                <a:gd name="T70" fmla="*/ 0 w 726"/>
                <a:gd name="T71" fmla="*/ 1 h 992"/>
                <a:gd name="T72" fmla="*/ 0 w 726"/>
                <a:gd name="T73" fmla="*/ 1 h 992"/>
                <a:gd name="T74" fmla="*/ 0 w 726"/>
                <a:gd name="T75" fmla="*/ 1 h 992"/>
                <a:gd name="T76" fmla="*/ 0 w 726"/>
                <a:gd name="T77" fmla="*/ 1 h 992"/>
                <a:gd name="T78" fmla="*/ 0 w 726"/>
                <a:gd name="T79" fmla="*/ 1 h 992"/>
                <a:gd name="T80" fmla="*/ 1 w 726"/>
                <a:gd name="T81" fmla="*/ 1 h 992"/>
                <a:gd name="T82" fmla="*/ 1 w 726"/>
                <a:gd name="T83" fmla="*/ 1 h 992"/>
                <a:gd name="T84" fmla="*/ 1 w 726"/>
                <a:gd name="T85" fmla="*/ 1 h 992"/>
                <a:gd name="T86" fmla="*/ 1 w 726"/>
                <a:gd name="T87" fmla="*/ 1 h 9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26" h="992">
                  <a:moveTo>
                    <a:pt x="726" y="992"/>
                  </a:moveTo>
                  <a:lnTo>
                    <a:pt x="726" y="507"/>
                  </a:lnTo>
                  <a:lnTo>
                    <a:pt x="465" y="507"/>
                  </a:lnTo>
                  <a:lnTo>
                    <a:pt x="456" y="507"/>
                  </a:lnTo>
                  <a:lnTo>
                    <a:pt x="447" y="505"/>
                  </a:lnTo>
                  <a:lnTo>
                    <a:pt x="439" y="503"/>
                  </a:lnTo>
                  <a:lnTo>
                    <a:pt x="430" y="499"/>
                  </a:lnTo>
                  <a:lnTo>
                    <a:pt x="423" y="496"/>
                  </a:lnTo>
                  <a:lnTo>
                    <a:pt x="416" y="492"/>
                  </a:lnTo>
                  <a:lnTo>
                    <a:pt x="408" y="487"/>
                  </a:lnTo>
                  <a:lnTo>
                    <a:pt x="402" y="480"/>
                  </a:lnTo>
                  <a:lnTo>
                    <a:pt x="397" y="474"/>
                  </a:lnTo>
                  <a:lnTo>
                    <a:pt x="391" y="468"/>
                  </a:lnTo>
                  <a:lnTo>
                    <a:pt x="386" y="460"/>
                  </a:lnTo>
                  <a:lnTo>
                    <a:pt x="383" y="452"/>
                  </a:lnTo>
                  <a:lnTo>
                    <a:pt x="380" y="445"/>
                  </a:lnTo>
                  <a:lnTo>
                    <a:pt x="378" y="436"/>
                  </a:lnTo>
                  <a:lnTo>
                    <a:pt x="377" y="427"/>
                  </a:lnTo>
                  <a:lnTo>
                    <a:pt x="376" y="418"/>
                  </a:lnTo>
                  <a:lnTo>
                    <a:pt x="377" y="409"/>
                  </a:lnTo>
                  <a:lnTo>
                    <a:pt x="378" y="400"/>
                  </a:lnTo>
                  <a:lnTo>
                    <a:pt x="380" y="392"/>
                  </a:lnTo>
                  <a:lnTo>
                    <a:pt x="383" y="384"/>
                  </a:lnTo>
                  <a:lnTo>
                    <a:pt x="386" y="375"/>
                  </a:lnTo>
                  <a:lnTo>
                    <a:pt x="391" y="368"/>
                  </a:lnTo>
                  <a:lnTo>
                    <a:pt x="397" y="362"/>
                  </a:lnTo>
                  <a:lnTo>
                    <a:pt x="402" y="355"/>
                  </a:lnTo>
                  <a:lnTo>
                    <a:pt x="408" y="349"/>
                  </a:lnTo>
                  <a:lnTo>
                    <a:pt x="416" y="345"/>
                  </a:lnTo>
                  <a:lnTo>
                    <a:pt x="423" y="339"/>
                  </a:lnTo>
                  <a:lnTo>
                    <a:pt x="430" y="336"/>
                  </a:lnTo>
                  <a:lnTo>
                    <a:pt x="439" y="333"/>
                  </a:lnTo>
                  <a:lnTo>
                    <a:pt x="447" y="331"/>
                  </a:lnTo>
                  <a:lnTo>
                    <a:pt x="456" y="330"/>
                  </a:lnTo>
                  <a:lnTo>
                    <a:pt x="465" y="329"/>
                  </a:lnTo>
                  <a:lnTo>
                    <a:pt x="726" y="329"/>
                  </a:lnTo>
                  <a:lnTo>
                    <a:pt x="726" y="0"/>
                  </a:lnTo>
                  <a:lnTo>
                    <a:pt x="370" y="0"/>
                  </a:lnTo>
                  <a:lnTo>
                    <a:pt x="351" y="1"/>
                  </a:lnTo>
                  <a:lnTo>
                    <a:pt x="332" y="3"/>
                  </a:lnTo>
                  <a:lnTo>
                    <a:pt x="315" y="5"/>
                  </a:lnTo>
                  <a:lnTo>
                    <a:pt x="296" y="9"/>
                  </a:lnTo>
                  <a:lnTo>
                    <a:pt x="278" y="13"/>
                  </a:lnTo>
                  <a:lnTo>
                    <a:pt x="261" y="17"/>
                  </a:lnTo>
                  <a:lnTo>
                    <a:pt x="243" y="24"/>
                  </a:lnTo>
                  <a:lnTo>
                    <a:pt x="226" y="30"/>
                  </a:lnTo>
                  <a:lnTo>
                    <a:pt x="209" y="37"/>
                  </a:lnTo>
                  <a:lnTo>
                    <a:pt x="193" y="46"/>
                  </a:lnTo>
                  <a:lnTo>
                    <a:pt x="178" y="54"/>
                  </a:lnTo>
                  <a:lnTo>
                    <a:pt x="163" y="64"/>
                  </a:lnTo>
                  <a:lnTo>
                    <a:pt x="148" y="74"/>
                  </a:lnTo>
                  <a:lnTo>
                    <a:pt x="135" y="86"/>
                  </a:lnTo>
                  <a:lnTo>
                    <a:pt x="121" y="97"/>
                  </a:lnTo>
                  <a:lnTo>
                    <a:pt x="108" y="109"/>
                  </a:lnTo>
                  <a:lnTo>
                    <a:pt x="96" y="122"/>
                  </a:lnTo>
                  <a:lnTo>
                    <a:pt x="84" y="135"/>
                  </a:lnTo>
                  <a:lnTo>
                    <a:pt x="73" y="150"/>
                  </a:lnTo>
                  <a:lnTo>
                    <a:pt x="63" y="164"/>
                  </a:lnTo>
                  <a:lnTo>
                    <a:pt x="53" y="179"/>
                  </a:lnTo>
                  <a:lnTo>
                    <a:pt x="44" y="194"/>
                  </a:lnTo>
                  <a:lnTo>
                    <a:pt x="36" y="210"/>
                  </a:lnTo>
                  <a:lnTo>
                    <a:pt x="28" y="227"/>
                  </a:lnTo>
                  <a:lnTo>
                    <a:pt x="22" y="244"/>
                  </a:lnTo>
                  <a:lnTo>
                    <a:pt x="16" y="260"/>
                  </a:lnTo>
                  <a:lnTo>
                    <a:pt x="11" y="278"/>
                  </a:lnTo>
                  <a:lnTo>
                    <a:pt x="7" y="296"/>
                  </a:lnTo>
                  <a:lnTo>
                    <a:pt x="4" y="314"/>
                  </a:lnTo>
                  <a:lnTo>
                    <a:pt x="1" y="333"/>
                  </a:lnTo>
                  <a:lnTo>
                    <a:pt x="0" y="352"/>
                  </a:lnTo>
                  <a:lnTo>
                    <a:pt x="0" y="371"/>
                  </a:lnTo>
                  <a:lnTo>
                    <a:pt x="0" y="815"/>
                  </a:lnTo>
                  <a:lnTo>
                    <a:pt x="33" y="816"/>
                  </a:lnTo>
                  <a:lnTo>
                    <a:pt x="68" y="819"/>
                  </a:lnTo>
                  <a:lnTo>
                    <a:pt x="105" y="823"/>
                  </a:lnTo>
                  <a:lnTo>
                    <a:pt x="143" y="828"/>
                  </a:lnTo>
                  <a:lnTo>
                    <a:pt x="182" y="834"/>
                  </a:lnTo>
                  <a:lnTo>
                    <a:pt x="222" y="841"/>
                  </a:lnTo>
                  <a:lnTo>
                    <a:pt x="264" y="850"/>
                  </a:lnTo>
                  <a:lnTo>
                    <a:pt x="308" y="859"/>
                  </a:lnTo>
                  <a:lnTo>
                    <a:pt x="352" y="871"/>
                  </a:lnTo>
                  <a:lnTo>
                    <a:pt x="400" y="883"/>
                  </a:lnTo>
                  <a:lnTo>
                    <a:pt x="447" y="896"/>
                  </a:lnTo>
                  <a:lnTo>
                    <a:pt x="498" y="912"/>
                  </a:lnTo>
                  <a:lnTo>
                    <a:pt x="549" y="929"/>
                  </a:lnTo>
                  <a:lnTo>
                    <a:pt x="602" y="947"/>
                  </a:lnTo>
                  <a:lnTo>
                    <a:pt x="657" y="966"/>
                  </a:lnTo>
                  <a:lnTo>
                    <a:pt x="714" y="987"/>
                  </a:lnTo>
                  <a:lnTo>
                    <a:pt x="720" y="989"/>
                  </a:lnTo>
                  <a:lnTo>
                    <a:pt x="726" y="992"/>
                  </a:lnTo>
                  <a:close/>
                </a:path>
              </a:pathLst>
            </a:custGeom>
            <a:solidFill>
              <a:srgbClr val="EA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37" name="Freeform 14">
              <a:extLst>
                <a:ext uri="{FF2B5EF4-FFF2-40B4-BE49-F238E27FC236}">
                  <a16:creationId xmlns:a16="http://schemas.microsoft.com/office/drawing/2014/main" id="{D2238986-5EBE-2C4E-99F8-389181DCA5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70" y="3315"/>
              <a:ext cx="318" cy="388"/>
            </a:xfrm>
            <a:custGeom>
              <a:avLst/>
              <a:gdLst>
                <a:gd name="T0" fmla="*/ 0 w 952"/>
                <a:gd name="T1" fmla="*/ 0 h 1164"/>
                <a:gd name="T2" fmla="*/ 0 w 952"/>
                <a:gd name="T3" fmla="*/ 0 h 1164"/>
                <a:gd name="T4" fmla="*/ 0 w 952"/>
                <a:gd name="T5" fmla="*/ 0 h 1164"/>
                <a:gd name="T6" fmla="*/ 0 w 952"/>
                <a:gd name="T7" fmla="*/ 0 h 1164"/>
                <a:gd name="T8" fmla="*/ 0 w 952"/>
                <a:gd name="T9" fmla="*/ 0 h 1164"/>
                <a:gd name="T10" fmla="*/ 0 w 952"/>
                <a:gd name="T11" fmla="*/ 1 h 1164"/>
                <a:gd name="T12" fmla="*/ 0 w 952"/>
                <a:gd name="T13" fmla="*/ 1 h 1164"/>
                <a:gd name="T14" fmla="*/ 0 w 952"/>
                <a:gd name="T15" fmla="*/ 1 h 1164"/>
                <a:gd name="T16" fmla="*/ 0 w 952"/>
                <a:gd name="T17" fmla="*/ 1 h 1164"/>
                <a:gd name="T18" fmla="*/ 0 w 952"/>
                <a:gd name="T19" fmla="*/ 1 h 1164"/>
                <a:gd name="T20" fmla="*/ 0 w 952"/>
                <a:gd name="T21" fmla="*/ 1 h 1164"/>
                <a:gd name="T22" fmla="*/ 0 w 952"/>
                <a:gd name="T23" fmla="*/ 1 h 1164"/>
                <a:gd name="T24" fmla="*/ 0 w 952"/>
                <a:gd name="T25" fmla="*/ 1 h 1164"/>
                <a:gd name="T26" fmla="*/ 0 w 952"/>
                <a:gd name="T27" fmla="*/ 1 h 1164"/>
                <a:gd name="T28" fmla="*/ 0 w 952"/>
                <a:gd name="T29" fmla="*/ 1 h 1164"/>
                <a:gd name="T30" fmla="*/ 0 w 952"/>
                <a:gd name="T31" fmla="*/ 1 h 1164"/>
                <a:gd name="T32" fmla="*/ 0 w 952"/>
                <a:gd name="T33" fmla="*/ 1 h 1164"/>
                <a:gd name="T34" fmla="*/ 0 w 952"/>
                <a:gd name="T35" fmla="*/ 1 h 1164"/>
                <a:gd name="T36" fmla="*/ 0 w 952"/>
                <a:gd name="T37" fmla="*/ 1 h 1164"/>
                <a:gd name="T38" fmla="*/ 0 w 952"/>
                <a:gd name="T39" fmla="*/ 2 h 1164"/>
                <a:gd name="T40" fmla="*/ 0 w 952"/>
                <a:gd name="T41" fmla="*/ 2 h 1164"/>
                <a:gd name="T42" fmla="*/ 0 w 952"/>
                <a:gd name="T43" fmla="*/ 2 h 1164"/>
                <a:gd name="T44" fmla="*/ 1 w 952"/>
                <a:gd name="T45" fmla="*/ 1 h 1164"/>
                <a:gd name="T46" fmla="*/ 1 w 952"/>
                <a:gd name="T47" fmla="*/ 1 h 1164"/>
                <a:gd name="T48" fmla="*/ 1 w 952"/>
                <a:gd name="T49" fmla="*/ 1 h 1164"/>
                <a:gd name="T50" fmla="*/ 1 w 952"/>
                <a:gd name="T51" fmla="*/ 1 h 1164"/>
                <a:gd name="T52" fmla="*/ 1 w 952"/>
                <a:gd name="T53" fmla="*/ 0 h 1164"/>
                <a:gd name="T54" fmla="*/ 1 w 952"/>
                <a:gd name="T55" fmla="*/ 0 h 1164"/>
                <a:gd name="T56" fmla="*/ 1 w 952"/>
                <a:gd name="T57" fmla="*/ 0 h 1164"/>
                <a:gd name="T58" fmla="*/ 1 w 952"/>
                <a:gd name="T59" fmla="*/ 0 h 1164"/>
                <a:gd name="T60" fmla="*/ 1 w 952"/>
                <a:gd name="T61" fmla="*/ 0 h 1164"/>
                <a:gd name="T62" fmla="*/ 1 w 952"/>
                <a:gd name="T63" fmla="*/ 0 h 1164"/>
                <a:gd name="T64" fmla="*/ 1 w 952"/>
                <a:gd name="T65" fmla="*/ 0 h 1164"/>
                <a:gd name="T66" fmla="*/ 1 w 952"/>
                <a:gd name="T67" fmla="*/ 0 h 1164"/>
                <a:gd name="T68" fmla="*/ 1 w 952"/>
                <a:gd name="T69" fmla="*/ 0 h 1164"/>
                <a:gd name="T70" fmla="*/ 1 w 952"/>
                <a:gd name="T71" fmla="*/ 0 h 1164"/>
                <a:gd name="T72" fmla="*/ 1 w 952"/>
                <a:gd name="T73" fmla="*/ 0 h 1164"/>
                <a:gd name="T74" fmla="*/ 1 w 952"/>
                <a:gd name="T75" fmla="*/ 0 h 1164"/>
                <a:gd name="T76" fmla="*/ 1 w 952"/>
                <a:gd name="T77" fmla="*/ 0 h 1164"/>
                <a:gd name="T78" fmla="*/ 1 w 952"/>
                <a:gd name="T79" fmla="*/ 0 h 1164"/>
                <a:gd name="T80" fmla="*/ 1 w 952"/>
                <a:gd name="T81" fmla="*/ 0 h 1164"/>
                <a:gd name="T82" fmla="*/ 1 w 952"/>
                <a:gd name="T83" fmla="*/ 0 h 1164"/>
                <a:gd name="T84" fmla="*/ 0 w 952"/>
                <a:gd name="T85" fmla="*/ 0 h 116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52" h="1164">
                  <a:moveTo>
                    <a:pt x="261" y="329"/>
                  </a:moveTo>
                  <a:lnTo>
                    <a:pt x="270" y="330"/>
                  </a:lnTo>
                  <a:lnTo>
                    <a:pt x="279" y="331"/>
                  </a:lnTo>
                  <a:lnTo>
                    <a:pt x="288" y="333"/>
                  </a:lnTo>
                  <a:lnTo>
                    <a:pt x="296" y="336"/>
                  </a:lnTo>
                  <a:lnTo>
                    <a:pt x="303" y="339"/>
                  </a:lnTo>
                  <a:lnTo>
                    <a:pt x="311" y="345"/>
                  </a:lnTo>
                  <a:lnTo>
                    <a:pt x="317" y="349"/>
                  </a:lnTo>
                  <a:lnTo>
                    <a:pt x="324" y="355"/>
                  </a:lnTo>
                  <a:lnTo>
                    <a:pt x="330" y="362"/>
                  </a:lnTo>
                  <a:lnTo>
                    <a:pt x="335" y="368"/>
                  </a:lnTo>
                  <a:lnTo>
                    <a:pt x="339" y="375"/>
                  </a:lnTo>
                  <a:lnTo>
                    <a:pt x="343" y="384"/>
                  </a:lnTo>
                  <a:lnTo>
                    <a:pt x="347" y="392"/>
                  </a:lnTo>
                  <a:lnTo>
                    <a:pt x="349" y="400"/>
                  </a:lnTo>
                  <a:lnTo>
                    <a:pt x="350" y="409"/>
                  </a:lnTo>
                  <a:lnTo>
                    <a:pt x="350" y="418"/>
                  </a:lnTo>
                  <a:lnTo>
                    <a:pt x="350" y="427"/>
                  </a:lnTo>
                  <a:lnTo>
                    <a:pt x="349" y="436"/>
                  </a:lnTo>
                  <a:lnTo>
                    <a:pt x="347" y="445"/>
                  </a:lnTo>
                  <a:lnTo>
                    <a:pt x="343" y="452"/>
                  </a:lnTo>
                  <a:lnTo>
                    <a:pt x="339" y="460"/>
                  </a:lnTo>
                  <a:lnTo>
                    <a:pt x="335" y="468"/>
                  </a:lnTo>
                  <a:lnTo>
                    <a:pt x="330" y="474"/>
                  </a:lnTo>
                  <a:lnTo>
                    <a:pt x="324" y="480"/>
                  </a:lnTo>
                  <a:lnTo>
                    <a:pt x="317" y="487"/>
                  </a:lnTo>
                  <a:lnTo>
                    <a:pt x="311" y="492"/>
                  </a:lnTo>
                  <a:lnTo>
                    <a:pt x="303" y="496"/>
                  </a:lnTo>
                  <a:lnTo>
                    <a:pt x="296" y="499"/>
                  </a:lnTo>
                  <a:lnTo>
                    <a:pt x="288" y="503"/>
                  </a:lnTo>
                  <a:lnTo>
                    <a:pt x="279" y="505"/>
                  </a:lnTo>
                  <a:lnTo>
                    <a:pt x="270" y="507"/>
                  </a:lnTo>
                  <a:lnTo>
                    <a:pt x="261" y="507"/>
                  </a:lnTo>
                  <a:lnTo>
                    <a:pt x="0" y="507"/>
                  </a:lnTo>
                  <a:lnTo>
                    <a:pt x="0" y="1062"/>
                  </a:lnTo>
                  <a:lnTo>
                    <a:pt x="7" y="1064"/>
                  </a:lnTo>
                  <a:lnTo>
                    <a:pt x="23" y="1072"/>
                  </a:lnTo>
                  <a:lnTo>
                    <a:pt x="50" y="1084"/>
                  </a:lnTo>
                  <a:lnTo>
                    <a:pt x="82" y="1098"/>
                  </a:lnTo>
                  <a:lnTo>
                    <a:pt x="118" y="1114"/>
                  </a:lnTo>
                  <a:lnTo>
                    <a:pt x="156" y="1132"/>
                  </a:lnTo>
                  <a:lnTo>
                    <a:pt x="193" y="1148"/>
                  </a:lnTo>
                  <a:lnTo>
                    <a:pt x="225" y="1164"/>
                  </a:lnTo>
                  <a:lnTo>
                    <a:pt x="324" y="1113"/>
                  </a:lnTo>
                  <a:lnTo>
                    <a:pt x="422" y="1062"/>
                  </a:lnTo>
                  <a:lnTo>
                    <a:pt x="518" y="1011"/>
                  </a:lnTo>
                  <a:lnTo>
                    <a:pt x="612" y="961"/>
                  </a:lnTo>
                  <a:lnTo>
                    <a:pt x="702" y="911"/>
                  </a:lnTo>
                  <a:lnTo>
                    <a:pt x="790" y="864"/>
                  </a:lnTo>
                  <a:lnTo>
                    <a:pt x="873" y="817"/>
                  </a:lnTo>
                  <a:lnTo>
                    <a:pt x="952" y="774"/>
                  </a:lnTo>
                  <a:lnTo>
                    <a:pt x="952" y="371"/>
                  </a:lnTo>
                  <a:lnTo>
                    <a:pt x="952" y="352"/>
                  </a:lnTo>
                  <a:lnTo>
                    <a:pt x="950" y="333"/>
                  </a:lnTo>
                  <a:lnTo>
                    <a:pt x="948" y="314"/>
                  </a:lnTo>
                  <a:lnTo>
                    <a:pt x="945" y="296"/>
                  </a:lnTo>
                  <a:lnTo>
                    <a:pt x="940" y="278"/>
                  </a:lnTo>
                  <a:lnTo>
                    <a:pt x="935" y="260"/>
                  </a:lnTo>
                  <a:lnTo>
                    <a:pt x="930" y="244"/>
                  </a:lnTo>
                  <a:lnTo>
                    <a:pt x="922" y="227"/>
                  </a:lnTo>
                  <a:lnTo>
                    <a:pt x="915" y="210"/>
                  </a:lnTo>
                  <a:lnTo>
                    <a:pt x="907" y="194"/>
                  </a:lnTo>
                  <a:lnTo>
                    <a:pt x="898" y="179"/>
                  </a:lnTo>
                  <a:lnTo>
                    <a:pt x="889" y="164"/>
                  </a:lnTo>
                  <a:lnTo>
                    <a:pt x="878" y="150"/>
                  </a:lnTo>
                  <a:lnTo>
                    <a:pt x="867" y="135"/>
                  </a:lnTo>
                  <a:lnTo>
                    <a:pt x="855" y="122"/>
                  </a:lnTo>
                  <a:lnTo>
                    <a:pt x="843" y="109"/>
                  </a:lnTo>
                  <a:lnTo>
                    <a:pt x="830" y="97"/>
                  </a:lnTo>
                  <a:lnTo>
                    <a:pt x="817" y="86"/>
                  </a:lnTo>
                  <a:lnTo>
                    <a:pt x="802" y="74"/>
                  </a:lnTo>
                  <a:lnTo>
                    <a:pt x="788" y="64"/>
                  </a:lnTo>
                  <a:lnTo>
                    <a:pt x="773" y="54"/>
                  </a:lnTo>
                  <a:lnTo>
                    <a:pt x="757" y="46"/>
                  </a:lnTo>
                  <a:lnTo>
                    <a:pt x="741" y="37"/>
                  </a:lnTo>
                  <a:lnTo>
                    <a:pt x="725" y="30"/>
                  </a:lnTo>
                  <a:lnTo>
                    <a:pt x="708" y="24"/>
                  </a:lnTo>
                  <a:lnTo>
                    <a:pt x="691" y="17"/>
                  </a:lnTo>
                  <a:lnTo>
                    <a:pt x="673" y="13"/>
                  </a:lnTo>
                  <a:lnTo>
                    <a:pt x="655" y="9"/>
                  </a:lnTo>
                  <a:lnTo>
                    <a:pt x="637" y="5"/>
                  </a:lnTo>
                  <a:lnTo>
                    <a:pt x="618" y="3"/>
                  </a:lnTo>
                  <a:lnTo>
                    <a:pt x="599" y="1"/>
                  </a:lnTo>
                  <a:lnTo>
                    <a:pt x="580" y="0"/>
                  </a:lnTo>
                  <a:lnTo>
                    <a:pt x="0" y="0"/>
                  </a:lnTo>
                  <a:lnTo>
                    <a:pt x="0" y="329"/>
                  </a:lnTo>
                  <a:lnTo>
                    <a:pt x="261" y="329"/>
                  </a:lnTo>
                  <a:close/>
                </a:path>
              </a:pathLst>
            </a:custGeom>
            <a:solidFill>
              <a:srgbClr val="EA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38" name="Freeform 15">
              <a:extLst>
                <a:ext uri="{FF2B5EF4-FFF2-40B4-BE49-F238E27FC236}">
                  <a16:creationId xmlns:a16="http://schemas.microsoft.com/office/drawing/2014/main" id="{FBE48293-778A-7440-AD24-4936562C07C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03" y="3768"/>
              <a:ext cx="561" cy="163"/>
            </a:xfrm>
            <a:custGeom>
              <a:avLst/>
              <a:gdLst>
                <a:gd name="T0" fmla="*/ 1 w 1682"/>
                <a:gd name="T1" fmla="*/ 0 h 488"/>
                <a:gd name="T2" fmla="*/ 0 w 1682"/>
                <a:gd name="T3" fmla="*/ 0 h 488"/>
                <a:gd name="T4" fmla="*/ 0 w 1682"/>
                <a:gd name="T5" fmla="*/ 0 h 488"/>
                <a:gd name="T6" fmla="*/ 0 w 1682"/>
                <a:gd name="T7" fmla="*/ 0 h 488"/>
                <a:gd name="T8" fmla="*/ 0 w 1682"/>
                <a:gd name="T9" fmla="*/ 0 h 488"/>
                <a:gd name="T10" fmla="*/ 0 w 1682"/>
                <a:gd name="T11" fmla="*/ 0 h 488"/>
                <a:gd name="T12" fmla="*/ 0 w 1682"/>
                <a:gd name="T13" fmla="*/ 0 h 488"/>
                <a:gd name="T14" fmla="*/ 0 w 1682"/>
                <a:gd name="T15" fmla="*/ 1 h 488"/>
                <a:gd name="T16" fmla="*/ 0 w 1682"/>
                <a:gd name="T17" fmla="*/ 1 h 488"/>
                <a:gd name="T18" fmla="*/ 0 w 1682"/>
                <a:gd name="T19" fmla="*/ 1 h 488"/>
                <a:gd name="T20" fmla="*/ 0 w 1682"/>
                <a:gd name="T21" fmla="*/ 1 h 488"/>
                <a:gd name="T22" fmla="*/ 0 w 1682"/>
                <a:gd name="T23" fmla="*/ 1 h 488"/>
                <a:gd name="T24" fmla="*/ 0 w 1682"/>
                <a:gd name="T25" fmla="*/ 1 h 488"/>
                <a:gd name="T26" fmla="*/ 0 w 1682"/>
                <a:gd name="T27" fmla="*/ 1 h 488"/>
                <a:gd name="T28" fmla="*/ 0 w 1682"/>
                <a:gd name="T29" fmla="*/ 1 h 488"/>
                <a:gd name="T30" fmla="*/ 0 w 1682"/>
                <a:gd name="T31" fmla="*/ 1 h 488"/>
                <a:gd name="T32" fmla="*/ 0 w 1682"/>
                <a:gd name="T33" fmla="*/ 1 h 488"/>
                <a:gd name="T34" fmla="*/ 0 w 1682"/>
                <a:gd name="T35" fmla="*/ 1 h 488"/>
                <a:gd name="T36" fmla="*/ 0 w 1682"/>
                <a:gd name="T37" fmla="*/ 1 h 488"/>
                <a:gd name="T38" fmla="*/ 0 w 1682"/>
                <a:gd name="T39" fmla="*/ 1 h 488"/>
                <a:gd name="T40" fmla="*/ 0 w 1682"/>
                <a:gd name="T41" fmla="*/ 1 h 488"/>
                <a:gd name="T42" fmla="*/ 0 w 1682"/>
                <a:gd name="T43" fmla="*/ 1 h 488"/>
                <a:gd name="T44" fmla="*/ 0 w 1682"/>
                <a:gd name="T45" fmla="*/ 1 h 488"/>
                <a:gd name="T46" fmla="*/ 0 w 1682"/>
                <a:gd name="T47" fmla="*/ 1 h 488"/>
                <a:gd name="T48" fmla="*/ 0 w 1682"/>
                <a:gd name="T49" fmla="*/ 1 h 488"/>
                <a:gd name="T50" fmla="*/ 2 w 1682"/>
                <a:gd name="T51" fmla="*/ 1 h 488"/>
                <a:gd name="T52" fmla="*/ 2 w 1682"/>
                <a:gd name="T53" fmla="*/ 1 h 488"/>
                <a:gd name="T54" fmla="*/ 2 w 1682"/>
                <a:gd name="T55" fmla="*/ 1 h 488"/>
                <a:gd name="T56" fmla="*/ 2 w 1682"/>
                <a:gd name="T57" fmla="*/ 1 h 488"/>
                <a:gd name="T58" fmla="*/ 2 w 1682"/>
                <a:gd name="T59" fmla="*/ 1 h 488"/>
                <a:gd name="T60" fmla="*/ 2 w 1682"/>
                <a:gd name="T61" fmla="*/ 1 h 488"/>
                <a:gd name="T62" fmla="*/ 2 w 1682"/>
                <a:gd name="T63" fmla="*/ 1 h 488"/>
                <a:gd name="T64" fmla="*/ 2 w 1682"/>
                <a:gd name="T65" fmla="*/ 1 h 488"/>
                <a:gd name="T66" fmla="*/ 2 w 1682"/>
                <a:gd name="T67" fmla="*/ 1 h 488"/>
                <a:gd name="T68" fmla="*/ 2 w 1682"/>
                <a:gd name="T69" fmla="*/ 1 h 488"/>
                <a:gd name="T70" fmla="*/ 2 w 1682"/>
                <a:gd name="T71" fmla="*/ 1 h 488"/>
                <a:gd name="T72" fmla="*/ 2 w 1682"/>
                <a:gd name="T73" fmla="*/ 1 h 488"/>
                <a:gd name="T74" fmla="*/ 2 w 1682"/>
                <a:gd name="T75" fmla="*/ 1 h 488"/>
                <a:gd name="T76" fmla="*/ 2 w 1682"/>
                <a:gd name="T77" fmla="*/ 1 h 488"/>
                <a:gd name="T78" fmla="*/ 2 w 1682"/>
                <a:gd name="T79" fmla="*/ 1 h 488"/>
                <a:gd name="T80" fmla="*/ 2 w 1682"/>
                <a:gd name="T81" fmla="*/ 0 h 488"/>
                <a:gd name="T82" fmla="*/ 2 w 1682"/>
                <a:gd name="T83" fmla="*/ 0 h 488"/>
                <a:gd name="T84" fmla="*/ 2 w 1682"/>
                <a:gd name="T85" fmla="*/ 0 h 488"/>
                <a:gd name="T86" fmla="*/ 2 w 1682"/>
                <a:gd name="T87" fmla="*/ 0 h 488"/>
                <a:gd name="T88" fmla="*/ 2 w 1682"/>
                <a:gd name="T89" fmla="*/ 0 h 488"/>
                <a:gd name="T90" fmla="*/ 2 w 1682"/>
                <a:gd name="T91" fmla="*/ 0 h 488"/>
                <a:gd name="T92" fmla="*/ 2 w 1682"/>
                <a:gd name="T93" fmla="*/ 0 h 488"/>
                <a:gd name="T94" fmla="*/ 2 w 1682"/>
                <a:gd name="T95" fmla="*/ 0 h 488"/>
                <a:gd name="T96" fmla="*/ 2 w 1682"/>
                <a:gd name="T97" fmla="*/ 0 h 488"/>
                <a:gd name="T98" fmla="*/ 1 w 1682"/>
                <a:gd name="T99" fmla="*/ 0 h 488"/>
                <a:gd name="T100" fmla="*/ 1 w 1682"/>
                <a:gd name="T101" fmla="*/ 0 h 488"/>
                <a:gd name="T102" fmla="*/ 1 w 1682"/>
                <a:gd name="T103" fmla="*/ 0 h 488"/>
                <a:gd name="T104" fmla="*/ 1 w 1682"/>
                <a:gd name="T105" fmla="*/ 0 h 488"/>
                <a:gd name="T106" fmla="*/ 1 w 1682"/>
                <a:gd name="T107" fmla="*/ 0 h 488"/>
                <a:gd name="T108" fmla="*/ 1 w 1682"/>
                <a:gd name="T109" fmla="*/ 0 h 488"/>
                <a:gd name="T110" fmla="*/ 1 w 1682"/>
                <a:gd name="T111" fmla="*/ 0 h 488"/>
                <a:gd name="T112" fmla="*/ 1 w 1682"/>
                <a:gd name="T113" fmla="*/ 0 h 488"/>
                <a:gd name="T114" fmla="*/ 1 w 1682"/>
                <a:gd name="T115" fmla="*/ 0 h 48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682" h="488">
                  <a:moveTo>
                    <a:pt x="374" y="281"/>
                  </a:moveTo>
                  <a:lnTo>
                    <a:pt x="324" y="296"/>
                  </a:lnTo>
                  <a:lnTo>
                    <a:pt x="276" y="312"/>
                  </a:lnTo>
                  <a:lnTo>
                    <a:pt x="228" y="326"/>
                  </a:lnTo>
                  <a:lnTo>
                    <a:pt x="181" y="339"/>
                  </a:lnTo>
                  <a:lnTo>
                    <a:pt x="135" y="349"/>
                  </a:lnTo>
                  <a:lnTo>
                    <a:pt x="89" y="360"/>
                  </a:lnTo>
                  <a:lnTo>
                    <a:pt x="44" y="368"/>
                  </a:lnTo>
                  <a:lnTo>
                    <a:pt x="0" y="374"/>
                  </a:lnTo>
                  <a:lnTo>
                    <a:pt x="14" y="388"/>
                  </a:lnTo>
                  <a:lnTo>
                    <a:pt x="26" y="400"/>
                  </a:lnTo>
                  <a:lnTo>
                    <a:pt x="41" y="411"/>
                  </a:lnTo>
                  <a:lnTo>
                    <a:pt x="56" y="422"/>
                  </a:lnTo>
                  <a:lnTo>
                    <a:pt x="72" y="432"/>
                  </a:lnTo>
                  <a:lnTo>
                    <a:pt x="87" y="442"/>
                  </a:lnTo>
                  <a:lnTo>
                    <a:pt x="103" y="450"/>
                  </a:lnTo>
                  <a:lnTo>
                    <a:pt x="120" y="458"/>
                  </a:lnTo>
                  <a:lnTo>
                    <a:pt x="137" y="465"/>
                  </a:lnTo>
                  <a:lnTo>
                    <a:pt x="155" y="471"/>
                  </a:lnTo>
                  <a:lnTo>
                    <a:pt x="173" y="477"/>
                  </a:lnTo>
                  <a:lnTo>
                    <a:pt x="192" y="481"/>
                  </a:lnTo>
                  <a:lnTo>
                    <a:pt x="209" y="484"/>
                  </a:lnTo>
                  <a:lnTo>
                    <a:pt x="229" y="486"/>
                  </a:lnTo>
                  <a:lnTo>
                    <a:pt x="248" y="488"/>
                  </a:lnTo>
                  <a:lnTo>
                    <a:pt x="268" y="488"/>
                  </a:lnTo>
                  <a:lnTo>
                    <a:pt x="1382" y="488"/>
                  </a:lnTo>
                  <a:lnTo>
                    <a:pt x="1405" y="488"/>
                  </a:lnTo>
                  <a:lnTo>
                    <a:pt x="1428" y="486"/>
                  </a:lnTo>
                  <a:lnTo>
                    <a:pt x="1450" y="482"/>
                  </a:lnTo>
                  <a:lnTo>
                    <a:pt x="1472" y="478"/>
                  </a:lnTo>
                  <a:lnTo>
                    <a:pt x="1493" y="471"/>
                  </a:lnTo>
                  <a:lnTo>
                    <a:pt x="1514" y="465"/>
                  </a:lnTo>
                  <a:lnTo>
                    <a:pt x="1534" y="457"/>
                  </a:lnTo>
                  <a:lnTo>
                    <a:pt x="1553" y="447"/>
                  </a:lnTo>
                  <a:lnTo>
                    <a:pt x="1572" y="437"/>
                  </a:lnTo>
                  <a:lnTo>
                    <a:pt x="1590" y="425"/>
                  </a:lnTo>
                  <a:lnTo>
                    <a:pt x="1608" y="412"/>
                  </a:lnTo>
                  <a:lnTo>
                    <a:pt x="1624" y="400"/>
                  </a:lnTo>
                  <a:lnTo>
                    <a:pt x="1640" y="385"/>
                  </a:lnTo>
                  <a:lnTo>
                    <a:pt x="1655" y="370"/>
                  </a:lnTo>
                  <a:lnTo>
                    <a:pt x="1669" y="353"/>
                  </a:lnTo>
                  <a:lnTo>
                    <a:pt x="1682" y="338"/>
                  </a:lnTo>
                  <a:lnTo>
                    <a:pt x="1592" y="288"/>
                  </a:lnTo>
                  <a:lnTo>
                    <a:pt x="1505" y="241"/>
                  </a:lnTo>
                  <a:lnTo>
                    <a:pt x="1420" y="195"/>
                  </a:lnTo>
                  <a:lnTo>
                    <a:pt x="1337" y="152"/>
                  </a:lnTo>
                  <a:lnTo>
                    <a:pt x="1257" y="111"/>
                  </a:lnTo>
                  <a:lnTo>
                    <a:pt x="1179" y="72"/>
                  </a:lnTo>
                  <a:lnTo>
                    <a:pt x="1103" y="35"/>
                  </a:lnTo>
                  <a:lnTo>
                    <a:pt x="1030" y="0"/>
                  </a:lnTo>
                  <a:lnTo>
                    <a:pt x="947" y="41"/>
                  </a:lnTo>
                  <a:lnTo>
                    <a:pt x="864" y="80"/>
                  </a:lnTo>
                  <a:lnTo>
                    <a:pt x="781" y="118"/>
                  </a:lnTo>
                  <a:lnTo>
                    <a:pt x="698" y="154"/>
                  </a:lnTo>
                  <a:lnTo>
                    <a:pt x="616" y="189"/>
                  </a:lnTo>
                  <a:lnTo>
                    <a:pt x="534" y="222"/>
                  </a:lnTo>
                  <a:lnTo>
                    <a:pt x="453" y="252"/>
                  </a:lnTo>
                  <a:lnTo>
                    <a:pt x="374" y="281"/>
                  </a:lnTo>
                  <a:close/>
                </a:path>
              </a:pathLst>
            </a:custGeom>
            <a:solidFill>
              <a:srgbClr val="E16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39" name="Freeform 16">
              <a:extLst>
                <a:ext uri="{FF2B5EF4-FFF2-40B4-BE49-F238E27FC236}">
                  <a16:creationId xmlns:a16="http://schemas.microsoft.com/office/drawing/2014/main" id="{630F8575-B6BA-AE4A-8F10-CC5CD890F7F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13" y="3640"/>
              <a:ext cx="175" cy="185"/>
            </a:xfrm>
            <a:custGeom>
              <a:avLst/>
              <a:gdLst>
                <a:gd name="T0" fmla="*/ 0 w 524"/>
                <a:gd name="T1" fmla="*/ 0 h 555"/>
                <a:gd name="T2" fmla="*/ 0 w 524"/>
                <a:gd name="T3" fmla="*/ 0 h 555"/>
                <a:gd name="T4" fmla="*/ 0 w 524"/>
                <a:gd name="T5" fmla="*/ 0 h 555"/>
                <a:gd name="T6" fmla="*/ 0 w 524"/>
                <a:gd name="T7" fmla="*/ 1 h 555"/>
                <a:gd name="T8" fmla="*/ 0 w 524"/>
                <a:gd name="T9" fmla="*/ 1 h 555"/>
                <a:gd name="T10" fmla="*/ 0 w 524"/>
                <a:gd name="T11" fmla="*/ 1 h 555"/>
                <a:gd name="T12" fmla="*/ 1 w 524"/>
                <a:gd name="T13" fmla="*/ 1 h 555"/>
                <a:gd name="T14" fmla="*/ 1 w 524"/>
                <a:gd name="T15" fmla="*/ 1 h 555"/>
                <a:gd name="T16" fmla="*/ 1 w 524"/>
                <a:gd name="T17" fmla="*/ 1 h 555"/>
                <a:gd name="T18" fmla="*/ 1 w 524"/>
                <a:gd name="T19" fmla="*/ 1 h 555"/>
                <a:gd name="T20" fmla="*/ 1 w 524"/>
                <a:gd name="T21" fmla="*/ 1 h 555"/>
                <a:gd name="T22" fmla="*/ 1 w 524"/>
                <a:gd name="T23" fmla="*/ 1 h 555"/>
                <a:gd name="T24" fmla="*/ 1 w 524"/>
                <a:gd name="T25" fmla="*/ 1 h 555"/>
                <a:gd name="T26" fmla="*/ 1 w 524"/>
                <a:gd name="T27" fmla="*/ 0 h 555"/>
                <a:gd name="T28" fmla="*/ 1 w 524"/>
                <a:gd name="T29" fmla="*/ 0 h 555"/>
                <a:gd name="T30" fmla="*/ 1 w 524"/>
                <a:gd name="T31" fmla="*/ 0 h 555"/>
                <a:gd name="T32" fmla="*/ 0 w 524"/>
                <a:gd name="T33" fmla="*/ 0 h 555"/>
                <a:gd name="T34" fmla="*/ 0 w 524"/>
                <a:gd name="T35" fmla="*/ 0 h 555"/>
                <a:gd name="T36" fmla="*/ 0 w 524"/>
                <a:gd name="T37" fmla="*/ 0 h 555"/>
                <a:gd name="T38" fmla="*/ 0 w 524"/>
                <a:gd name="T39" fmla="*/ 0 h 555"/>
                <a:gd name="T40" fmla="*/ 0 w 524"/>
                <a:gd name="T41" fmla="*/ 0 h 555"/>
                <a:gd name="T42" fmla="*/ 0 w 524"/>
                <a:gd name="T43" fmla="*/ 0 h 555"/>
                <a:gd name="T44" fmla="*/ 0 w 524"/>
                <a:gd name="T45" fmla="*/ 0 h 555"/>
                <a:gd name="T46" fmla="*/ 0 w 524"/>
                <a:gd name="T47" fmla="*/ 0 h 5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24" h="555">
                  <a:moveTo>
                    <a:pt x="0" y="283"/>
                  </a:moveTo>
                  <a:lnTo>
                    <a:pt x="60" y="313"/>
                  </a:lnTo>
                  <a:lnTo>
                    <a:pt x="122" y="344"/>
                  </a:lnTo>
                  <a:lnTo>
                    <a:pt x="185" y="376"/>
                  </a:lnTo>
                  <a:lnTo>
                    <a:pt x="249" y="410"/>
                  </a:lnTo>
                  <a:lnTo>
                    <a:pt x="314" y="445"/>
                  </a:lnTo>
                  <a:lnTo>
                    <a:pt x="382" y="480"/>
                  </a:lnTo>
                  <a:lnTo>
                    <a:pt x="450" y="517"/>
                  </a:lnTo>
                  <a:lnTo>
                    <a:pt x="520" y="555"/>
                  </a:lnTo>
                  <a:lnTo>
                    <a:pt x="522" y="543"/>
                  </a:lnTo>
                  <a:lnTo>
                    <a:pt x="523" y="529"/>
                  </a:lnTo>
                  <a:lnTo>
                    <a:pt x="524" y="516"/>
                  </a:lnTo>
                  <a:lnTo>
                    <a:pt x="524" y="503"/>
                  </a:lnTo>
                  <a:lnTo>
                    <a:pt x="524" y="0"/>
                  </a:lnTo>
                  <a:lnTo>
                    <a:pt x="466" y="32"/>
                  </a:lnTo>
                  <a:lnTo>
                    <a:pt x="407" y="65"/>
                  </a:lnTo>
                  <a:lnTo>
                    <a:pt x="346" y="98"/>
                  </a:lnTo>
                  <a:lnTo>
                    <a:pt x="283" y="132"/>
                  </a:lnTo>
                  <a:lnTo>
                    <a:pt x="219" y="167"/>
                  </a:lnTo>
                  <a:lnTo>
                    <a:pt x="152" y="203"/>
                  </a:lnTo>
                  <a:lnTo>
                    <a:pt x="86" y="238"/>
                  </a:lnTo>
                  <a:lnTo>
                    <a:pt x="18" y="274"/>
                  </a:lnTo>
                  <a:lnTo>
                    <a:pt x="9" y="278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rgbClr val="E16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  <p:sldLayoutId id="2147484677" r:id="rId12"/>
  </p:sldLayoutIdLst>
  <p:transition spd="slow">
    <p:blinds dir="vert"/>
  </p:transition>
  <p:txStyles>
    <p:titleStyle>
      <a:lvl1pPr algn="l" defTabSz="4064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>
          <a:solidFill>
            <a:srgbClr val="008000"/>
          </a:solidFill>
          <a:latin typeface="+mj-lt"/>
          <a:ea typeface="+mj-ea"/>
          <a:cs typeface="MS Gothic" charset="-128"/>
        </a:defRPr>
      </a:lvl1pPr>
      <a:lvl2pPr algn="l" defTabSz="4064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>
          <a:solidFill>
            <a:srgbClr val="008000"/>
          </a:solidFill>
          <a:latin typeface="Verdana" pitchFamily="32" charset="0"/>
          <a:ea typeface="MS Gothic" pitchFamily="49" charset="-128"/>
          <a:cs typeface="MS Gothic" charset="-128"/>
        </a:defRPr>
      </a:lvl2pPr>
      <a:lvl3pPr algn="l" defTabSz="4064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>
          <a:solidFill>
            <a:srgbClr val="008000"/>
          </a:solidFill>
          <a:latin typeface="Verdana" pitchFamily="32" charset="0"/>
          <a:ea typeface="MS Gothic" pitchFamily="49" charset="-128"/>
          <a:cs typeface="MS Gothic" charset="-128"/>
        </a:defRPr>
      </a:lvl3pPr>
      <a:lvl4pPr algn="l" defTabSz="4064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>
          <a:solidFill>
            <a:srgbClr val="008000"/>
          </a:solidFill>
          <a:latin typeface="Verdana" pitchFamily="32" charset="0"/>
          <a:ea typeface="MS Gothic" pitchFamily="49" charset="-128"/>
          <a:cs typeface="MS Gothic" charset="-128"/>
        </a:defRPr>
      </a:lvl4pPr>
      <a:lvl5pPr algn="l" defTabSz="4064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00">
          <a:solidFill>
            <a:srgbClr val="008000"/>
          </a:solidFill>
          <a:latin typeface="Verdana" pitchFamily="32" charset="0"/>
          <a:ea typeface="MS Gothic" pitchFamily="49" charset="-128"/>
          <a:cs typeface="MS Gothic" charset="-128"/>
        </a:defRPr>
      </a:lvl5pPr>
      <a:lvl6pPr marL="1393941" indent="-197283" algn="l" defTabSz="407526" rtl="0" eaLnBrk="1" fontAlgn="base" hangingPunct="1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>
          <a:solidFill>
            <a:srgbClr val="008000"/>
          </a:solidFill>
          <a:latin typeface="Verdana" pitchFamily="32" charset="0"/>
          <a:ea typeface="MS Gothic" pitchFamily="49" charset="-128"/>
        </a:defRPr>
      </a:lvl6pPr>
      <a:lvl7pPr marL="1808667" indent="-197283" algn="l" defTabSz="407526" rtl="0" eaLnBrk="1" fontAlgn="base" hangingPunct="1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>
          <a:solidFill>
            <a:srgbClr val="008000"/>
          </a:solidFill>
          <a:latin typeface="Verdana" pitchFamily="32" charset="0"/>
          <a:ea typeface="MS Gothic" pitchFamily="49" charset="-128"/>
        </a:defRPr>
      </a:lvl7pPr>
      <a:lvl8pPr marL="2223393" indent="-197283" algn="l" defTabSz="407526" rtl="0" eaLnBrk="1" fontAlgn="base" hangingPunct="1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>
          <a:solidFill>
            <a:srgbClr val="008000"/>
          </a:solidFill>
          <a:latin typeface="Verdana" pitchFamily="32" charset="0"/>
          <a:ea typeface="MS Gothic" pitchFamily="49" charset="-128"/>
        </a:defRPr>
      </a:lvl8pPr>
      <a:lvl9pPr marL="2638119" indent="-197283" algn="l" defTabSz="407526" rtl="0" eaLnBrk="1" fontAlgn="base" hangingPunct="1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>
          <a:solidFill>
            <a:srgbClr val="008000"/>
          </a:solidFill>
          <a:latin typeface="Verdana" pitchFamily="32" charset="0"/>
          <a:ea typeface="MS Gothic" pitchFamily="49" charset="-128"/>
        </a:defRPr>
      </a:lvl9pPr>
    </p:titleStyle>
    <p:bodyStyle>
      <a:lvl1pPr marL="377825" indent="-282575" algn="l" defTabSz="406400" rtl="0" eaLnBrk="0" fontAlgn="base" hangingPunct="0">
        <a:lnSpc>
          <a:spcPct val="12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Verdana" panose="020B0604030504040204" pitchFamily="34" charset="0"/>
        <a:buChar char="•"/>
        <a:defRPr sz="1500">
          <a:solidFill>
            <a:srgbClr val="000000"/>
          </a:solidFill>
          <a:latin typeface="+mn-lt"/>
          <a:ea typeface="+mn-ea"/>
          <a:cs typeface="MS Gothic" charset="-128"/>
        </a:defRPr>
      </a:lvl1pPr>
      <a:lvl2pPr marL="771525" indent="-255588" algn="l" defTabSz="406400" rtl="0" eaLnBrk="0" fontAlgn="base" hangingPunct="0">
        <a:lnSpc>
          <a:spcPct val="12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Verdana" panose="020B0604030504040204" pitchFamily="34" charset="0"/>
        <a:buChar char="-"/>
        <a:defRPr sz="1500">
          <a:solidFill>
            <a:srgbClr val="000000"/>
          </a:solidFill>
          <a:latin typeface="+mn-lt"/>
          <a:ea typeface="+mn-ea"/>
          <a:cs typeface="MS Gothic" charset="-128"/>
        </a:defRPr>
      </a:lvl2pPr>
      <a:lvl3pPr marL="1162050" indent="-192088" algn="l" defTabSz="406400" rtl="0" eaLnBrk="0" fontAlgn="base" hangingPunct="0">
        <a:lnSpc>
          <a:spcPct val="12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Verdana" panose="020B0604030504040204" pitchFamily="34" charset="0"/>
        <a:buChar char="•"/>
        <a:defRPr sz="1500">
          <a:solidFill>
            <a:srgbClr val="000000"/>
          </a:solidFill>
          <a:latin typeface="+mn-lt"/>
          <a:ea typeface="+mn-ea"/>
          <a:cs typeface="MS Gothic" charset="-128"/>
        </a:defRPr>
      </a:lvl3pPr>
      <a:lvl4pPr marL="1550988" indent="-180975" algn="l" defTabSz="406400" rtl="0" eaLnBrk="0" fontAlgn="base" hangingPunct="0">
        <a:lnSpc>
          <a:spcPct val="12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Verdana" panose="020B0604030504040204" pitchFamily="34" charset="0"/>
        <a:buChar char="-"/>
        <a:defRPr sz="1500">
          <a:solidFill>
            <a:srgbClr val="000000"/>
          </a:solidFill>
          <a:latin typeface="+mn-lt"/>
          <a:ea typeface="+mn-ea"/>
          <a:cs typeface="MS Gothic" charset="-128"/>
        </a:defRPr>
      </a:lvl4pPr>
      <a:lvl5pPr marL="1943100" indent="-188913" algn="l" defTabSz="406400" rtl="0" eaLnBrk="0" fontAlgn="base" hangingPunct="0">
        <a:lnSpc>
          <a:spcPct val="12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Verdana" panose="020B0604030504040204" pitchFamily="34" charset="0"/>
        <a:buChar char="•"/>
        <a:defRPr sz="1500">
          <a:solidFill>
            <a:srgbClr val="000000"/>
          </a:solidFill>
          <a:latin typeface="+mn-lt"/>
          <a:ea typeface="+mn-ea"/>
          <a:cs typeface="MS Gothic" charset="-128"/>
        </a:defRPr>
      </a:lvl5pPr>
      <a:lvl6pPr marL="2358755" indent="-190083" algn="l" defTabSz="407526" rtl="0" eaLnBrk="1" fontAlgn="base" hangingPunct="1">
        <a:lnSpc>
          <a:spcPct val="12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Verdana" pitchFamily="32" charset="0"/>
        <a:buChar char="•"/>
        <a:defRPr sz="1500">
          <a:solidFill>
            <a:srgbClr val="000000"/>
          </a:solidFill>
          <a:latin typeface="+mn-lt"/>
          <a:ea typeface="+mn-ea"/>
        </a:defRPr>
      </a:lvl6pPr>
      <a:lvl7pPr marL="2773481" indent="-190083" algn="l" defTabSz="407526" rtl="0" eaLnBrk="1" fontAlgn="base" hangingPunct="1">
        <a:lnSpc>
          <a:spcPct val="12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Verdana" pitchFamily="32" charset="0"/>
        <a:buChar char="•"/>
        <a:defRPr sz="1500">
          <a:solidFill>
            <a:srgbClr val="000000"/>
          </a:solidFill>
          <a:latin typeface="+mn-lt"/>
          <a:ea typeface="+mn-ea"/>
        </a:defRPr>
      </a:lvl7pPr>
      <a:lvl8pPr marL="3188207" indent="-190083" algn="l" defTabSz="407526" rtl="0" eaLnBrk="1" fontAlgn="base" hangingPunct="1">
        <a:lnSpc>
          <a:spcPct val="12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Verdana" pitchFamily="32" charset="0"/>
        <a:buChar char="•"/>
        <a:defRPr sz="1500">
          <a:solidFill>
            <a:srgbClr val="000000"/>
          </a:solidFill>
          <a:latin typeface="+mn-lt"/>
          <a:ea typeface="+mn-ea"/>
        </a:defRPr>
      </a:lvl8pPr>
      <a:lvl9pPr marL="3602933" indent="-190083" algn="l" defTabSz="407526" rtl="0" eaLnBrk="1" fontAlgn="base" hangingPunct="1">
        <a:lnSpc>
          <a:spcPct val="12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Verdana" pitchFamily="32" charset="0"/>
        <a:buChar char="•"/>
        <a:defRPr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CC39F04-82E2-B944-A894-4EA9DE5537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01725" y="1268413"/>
            <a:ext cx="108489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A81C788-B667-7F45-9F52-899547ED8B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01725" y="2133600"/>
            <a:ext cx="10848975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D74C6098-718C-D645-8AD4-80D59F19AD1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08363" y="6453188"/>
            <a:ext cx="6237287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53" tIns="46776" rIns="89953" bIns="46776" numCol="1" anchor="b" anchorCtr="0" compatLnSpc="1">
            <a:prstTxWarp prst="textNoShape">
              <a:avLst/>
            </a:prstTxWarp>
          </a:bodyPr>
          <a:lstStyle>
            <a:lvl1pPr algn="ctr" defTabSz="449240" eaLnBrk="1" hangingPunct="1">
              <a:lnSpc>
                <a:spcPct val="93000"/>
              </a:lnSpc>
              <a:buSzPct val="100000"/>
              <a:buFont typeface="Times New Roman" pitchFamily="16" charset="0"/>
              <a:buNone/>
              <a:tabLst>
                <a:tab pos="0" algn="l"/>
                <a:tab pos="914320" algn="l"/>
                <a:tab pos="1828637" algn="l"/>
                <a:tab pos="2742957" algn="l"/>
                <a:tab pos="3657275" algn="l"/>
                <a:tab pos="4571594" algn="l"/>
                <a:tab pos="5485912" algn="l"/>
                <a:tab pos="6394472" algn="l"/>
                <a:tab pos="7308790" algn="l"/>
                <a:tab pos="8223109" algn="l"/>
                <a:tab pos="9137428" algn="l"/>
                <a:tab pos="10051747" algn="l"/>
              </a:tabLst>
              <a:defRPr sz="1200">
                <a:solidFill>
                  <a:srgbClr val="000000"/>
                </a:solidFill>
                <a:latin typeface="Arial Narrow" charset="0"/>
                <a:ea typeface="Times New Roman" charset="0"/>
                <a:cs typeface="Arial Unicode MS" pitchFamily="32" charset="0"/>
              </a:defRPr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1490E3A1-E628-4945-9DC5-9CCA769C302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839325" y="6453188"/>
            <a:ext cx="2111375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53" tIns="46776" rIns="89953" bIns="46776" numCol="1" anchor="b" anchorCtr="0" compatLnSpc="1">
            <a:prstTxWarp prst="textNoShape">
              <a:avLst/>
            </a:prstTxWarp>
          </a:bodyPr>
          <a:lstStyle>
            <a:lvl1pPr algn="r" defTabSz="447675" eaLnBrk="1" hangingPunct="1">
              <a:lnSpc>
                <a:spcPct val="93000"/>
              </a:lnSpc>
              <a:buSzPct val="100000"/>
              <a:buFont typeface="Times New Roman" charset="0"/>
              <a:buNone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4450" algn="l"/>
                <a:tab pos="7307263" algn="l"/>
                <a:tab pos="8221663" algn="l"/>
                <a:tab pos="9136063" algn="l"/>
                <a:tab pos="10050463" algn="l"/>
              </a:tabLst>
              <a:defRPr sz="12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B92219C4-3B07-584D-BFCD-6480E5206427}" type="slidenum">
              <a:rPr lang="de-DE" altLang="x-none"/>
              <a:pPr>
                <a:defRPr/>
              </a:pPr>
              <a:t>‹Nr.›</a:t>
            </a:fld>
            <a:endParaRPr lang="de-DE" altLang="x-none"/>
          </a:p>
        </p:txBody>
      </p:sp>
      <p:sp>
        <p:nvSpPr>
          <p:cNvPr id="21510" name="Rectangle 7">
            <a:extLst>
              <a:ext uri="{FF2B5EF4-FFF2-40B4-BE49-F238E27FC236}">
                <a16:creationId xmlns:a16="http://schemas.microsoft.com/office/drawing/2014/main" id="{FC526F5C-BE32-7144-8BA6-E314E0DFC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57188" cy="6858000"/>
          </a:xfrm>
          <a:prstGeom prst="rect">
            <a:avLst/>
          </a:prstGeom>
          <a:solidFill>
            <a:srgbClr val="EB6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36" tIns="41469" rIns="82936" bIns="41469" anchor="ctr"/>
          <a:lstStyle>
            <a:lvl1pPr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1511" name="Rectangle 8">
            <a:extLst>
              <a:ext uri="{FF2B5EF4-FFF2-40B4-BE49-F238E27FC236}">
                <a16:creationId xmlns:a16="http://schemas.microsoft.com/office/drawing/2014/main" id="{A3A28422-DFDD-FF46-ABB0-5DD0C5208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0"/>
            <a:ext cx="73025" cy="6858000"/>
          </a:xfrm>
          <a:prstGeom prst="rect">
            <a:avLst/>
          </a:prstGeom>
          <a:solidFill>
            <a:srgbClr val="FFA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36" tIns="41469" rIns="82936" bIns="41469" anchor="ctr"/>
          <a:lstStyle>
            <a:lvl1pPr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de-DE" altLang="de-DE"/>
          </a:p>
        </p:txBody>
      </p:sp>
      <p:grpSp>
        <p:nvGrpSpPr>
          <p:cNvPr id="3080" name="Group 9">
            <a:extLst>
              <a:ext uri="{FF2B5EF4-FFF2-40B4-BE49-F238E27FC236}">
                <a16:creationId xmlns:a16="http://schemas.microsoft.com/office/drawing/2014/main" id="{39B80A6A-CC33-A849-970A-AF3E7FA323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64350" y="115888"/>
            <a:ext cx="5106988" cy="827087"/>
            <a:chOff x="2669" y="3315"/>
            <a:chExt cx="2973" cy="642"/>
          </a:xfrm>
        </p:grpSpPr>
        <p:sp>
          <p:nvSpPr>
            <p:cNvPr id="3081" name="Freeform 10">
              <a:extLst>
                <a:ext uri="{FF2B5EF4-FFF2-40B4-BE49-F238E27FC236}">
                  <a16:creationId xmlns:a16="http://schemas.microsoft.com/office/drawing/2014/main" id="{5BB2F981-D01E-8D4E-B8BC-FB23052A9D3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368" y="3858"/>
              <a:ext cx="1179" cy="99"/>
            </a:xfrm>
            <a:custGeom>
              <a:avLst/>
              <a:gdLst>
                <a:gd name="T0" fmla="*/ 0 w 3537"/>
                <a:gd name="T1" fmla="*/ 0 h 298"/>
                <a:gd name="T2" fmla="*/ 0 w 3537"/>
                <a:gd name="T3" fmla="*/ 0 h 298"/>
                <a:gd name="T4" fmla="*/ 0 w 3537"/>
                <a:gd name="T5" fmla="*/ 0 h 298"/>
                <a:gd name="T6" fmla="*/ 0 w 3537"/>
                <a:gd name="T7" fmla="*/ 0 h 298"/>
                <a:gd name="T8" fmla="*/ 1 w 3537"/>
                <a:gd name="T9" fmla="*/ 0 h 298"/>
                <a:gd name="T10" fmla="*/ 1 w 3537"/>
                <a:gd name="T11" fmla="*/ 0 h 298"/>
                <a:gd name="T12" fmla="*/ 1 w 3537"/>
                <a:gd name="T13" fmla="*/ 0 h 298"/>
                <a:gd name="T14" fmla="*/ 1 w 3537"/>
                <a:gd name="T15" fmla="*/ 0 h 298"/>
                <a:gd name="T16" fmla="*/ 1 w 3537"/>
                <a:gd name="T17" fmla="*/ 0 h 298"/>
                <a:gd name="T18" fmla="*/ 1 w 3537"/>
                <a:gd name="T19" fmla="*/ 0 h 298"/>
                <a:gd name="T20" fmla="*/ 1 w 3537"/>
                <a:gd name="T21" fmla="*/ 0 h 298"/>
                <a:gd name="T22" fmla="*/ 1 w 3537"/>
                <a:gd name="T23" fmla="*/ 0 h 298"/>
                <a:gd name="T24" fmla="*/ 1 w 3537"/>
                <a:gd name="T25" fmla="*/ 0 h 298"/>
                <a:gd name="T26" fmla="*/ 1 w 3537"/>
                <a:gd name="T27" fmla="*/ 0 h 298"/>
                <a:gd name="T28" fmla="*/ 1 w 3537"/>
                <a:gd name="T29" fmla="*/ 0 h 298"/>
                <a:gd name="T30" fmla="*/ 2 w 3537"/>
                <a:gd name="T31" fmla="*/ 0 h 298"/>
                <a:gd name="T32" fmla="*/ 1 w 3537"/>
                <a:gd name="T33" fmla="*/ 0 h 298"/>
                <a:gd name="T34" fmla="*/ 2 w 3537"/>
                <a:gd name="T35" fmla="*/ 0 h 298"/>
                <a:gd name="T36" fmla="*/ 2 w 3537"/>
                <a:gd name="T37" fmla="*/ 0 h 298"/>
                <a:gd name="T38" fmla="*/ 2 w 3537"/>
                <a:gd name="T39" fmla="*/ 0 h 298"/>
                <a:gd name="T40" fmla="*/ 2 w 3537"/>
                <a:gd name="T41" fmla="*/ 0 h 298"/>
                <a:gd name="T42" fmla="*/ 2 w 3537"/>
                <a:gd name="T43" fmla="*/ 0 h 298"/>
                <a:gd name="T44" fmla="*/ 2 w 3537"/>
                <a:gd name="T45" fmla="*/ 0 h 298"/>
                <a:gd name="T46" fmla="*/ 2 w 3537"/>
                <a:gd name="T47" fmla="*/ 0 h 298"/>
                <a:gd name="T48" fmla="*/ 2 w 3537"/>
                <a:gd name="T49" fmla="*/ 0 h 298"/>
                <a:gd name="T50" fmla="*/ 2 w 3537"/>
                <a:gd name="T51" fmla="*/ 0 h 298"/>
                <a:gd name="T52" fmla="*/ 2 w 3537"/>
                <a:gd name="T53" fmla="*/ 0 h 298"/>
                <a:gd name="T54" fmla="*/ 2 w 3537"/>
                <a:gd name="T55" fmla="*/ 0 h 298"/>
                <a:gd name="T56" fmla="*/ 2 w 3537"/>
                <a:gd name="T57" fmla="*/ 0 h 298"/>
                <a:gd name="T58" fmla="*/ 2 w 3537"/>
                <a:gd name="T59" fmla="*/ 0 h 298"/>
                <a:gd name="T60" fmla="*/ 2 w 3537"/>
                <a:gd name="T61" fmla="*/ 0 h 298"/>
                <a:gd name="T62" fmla="*/ 2 w 3537"/>
                <a:gd name="T63" fmla="*/ 0 h 298"/>
                <a:gd name="T64" fmla="*/ 3 w 3537"/>
                <a:gd name="T65" fmla="*/ 0 h 298"/>
                <a:gd name="T66" fmla="*/ 2 w 3537"/>
                <a:gd name="T67" fmla="*/ 0 h 298"/>
                <a:gd name="T68" fmla="*/ 3 w 3537"/>
                <a:gd name="T69" fmla="*/ 0 h 298"/>
                <a:gd name="T70" fmla="*/ 3 w 3537"/>
                <a:gd name="T71" fmla="*/ 0 h 298"/>
                <a:gd name="T72" fmla="*/ 3 w 3537"/>
                <a:gd name="T73" fmla="*/ 0 h 298"/>
                <a:gd name="T74" fmla="*/ 3 w 3537"/>
                <a:gd name="T75" fmla="*/ 0 h 298"/>
                <a:gd name="T76" fmla="*/ 3 w 3537"/>
                <a:gd name="T77" fmla="*/ 0 h 298"/>
                <a:gd name="T78" fmla="*/ 3 w 3537"/>
                <a:gd name="T79" fmla="*/ 0 h 298"/>
                <a:gd name="T80" fmla="*/ 3 w 3537"/>
                <a:gd name="T81" fmla="*/ 0 h 298"/>
                <a:gd name="T82" fmla="*/ 3 w 3537"/>
                <a:gd name="T83" fmla="*/ 0 h 298"/>
                <a:gd name="T84" fmla="*/ 4 w 3537"/>
                <a:gd name="T85" fmla="*/ 0 h 298"/>
                <a:gd name="T86" fmla="*/ 4 w 3537"/>
                <a:gd name="T87" fmla="*/ 0 h 298"/>
                <a:gd name="T88" fmla="*/ 4 w 3537"/>
                <a:gd name="T89" fmla="*/ 0 h 298"/>
                <a:gd name="T90" fmla="*/ 4 w 3537"/>
                <a:gd name="T91" fmla="*/ 0 h 298"/>
                <a:gd name="T92" fmla="*/ 4 w 3537"/>
                <a:gd name="T93" fmla="*/ 0 h 298"/>
                <a:gd name="T94" fmla="*/ 4 w 3537"/>
                <a:gd name="T95" fmla="*/ 0 h 298"/>
                <a:gd name="T96" fmla="*/ 4 w 3537"/>
                <a:gd name="T97" fmla="*/ 0 h 298"/>
                <a:gd name="T98" fmla="*/ 4 w 3537"/>
                <a:gd name="T99" fmla="*/ 0 h 298"/>
                <a:gd name="T100" fmla="*/ 4 w 3537"/>
                <a:gd name="T101" fmla="*/ 0 h 298"/>
                <a:gd name="T102" fmla="*/ 4 w 3537"/>
                <a:gd name="T103" fmla="*/ 0 h 298"/>
                <a:gd name="T104" fmla="*/ 4 w 3537"/>
                <a:gd name="T105" fmla="*/ 0 h 298"/>
                <a:gd name="T106" fmla="*/ 4 w 3537"/>
                <a:gd name="T107" fmla="*/ 0 h 298"/>
                <a:gd name="T108" fmla="*/ 4 w 3537"/>
                <a:gd name="T109" fmla="*/ 0 h 298"/>
                <a:gd name="T110" fmla="*/ 4 w 3537"/>
                <a:gd name="T111" fmla="*/ 0 h 298"/>
                <a:gd name="T112" fmla="*/ 4 w 3537"/>
                <a:gd name="T113" fmla="*/ 0 h 298"/>
                <a:gd name="T114" fmla="*/ 5 w 3537"/>
                <a:gd name="T115" fmla="*/ 0 h 298"/>
                <a:gd name="T116" fmla="*/ 5 w 3537"/>
                <a:gd name="T117" fmla="*/ 0 h 298"/>
                <a:gd name="T118" fmla="*/ 5 w 3537"/>
                <a:gd name="T119" fmla="*/ 0 h 298"/>
                <a:gd name="T120" fmla="*/ 5 w 3537"/>
                <a:gd name="T121" fmla="*/ 0 h 298"/>
                <a:gd name="T122" fmla="*/ 5 w 3537"/>
                <a:gd name="T123" fmla="*/ 0 h 298"/>
                <a:gd name="T124" fmla="*/ 5 w 3537"/>
                <a:gd name="T125" fmla="*/ 0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37" h="298">
                  <a:moveTo>
                    <a:pt x="200" y="84"/>
                  </a:moveTo>
                  <a:lnTo>
                    <a:pt x="164" y="222"/>
                  </a:lnTo>
                  <a:lnTo>
                    <a:pt x="163" y="224"/>
                  </a:lnTo>
                  <a:lnTo>
                    <a:pt x="162" y="226"/>
                  </a:lnTo>
                  <a:lnTo>
                    <a:pt x="160" y="227"/>
                  </a:lnTo>
                  <a:lnTo>
                    <a:pt x="157" y="229"/>
                  </a:lnTo>
                  <a:lnTo>
                    <a:pt x="132" y="229"/>
                  </a:lnTo>
                  <a:lnTo>
                    <a:pt x="128" y="227"/>
                  </a:lnTo>
                  <a:lnTo>
                    <a:pt x="126" y="226"/>
                  </a:lnTo>
                  <a:lnTo>
                    <a:pt x="125" y="224"/>
                  </a:lnTo>
                  <a:lnTo>
                    <a:pt x="124" y="222"/>
                  </a:lnTo>
                  <a:lnTo>
                    <a:pt x="107" y="160"/>
                  </a:lnTo>
                  <a:lnTo>
                    <a:pt x="104" y="150"/>
                  </a:lnTo>
                  <a:lnTo>
                    <a:pt x="102" y="139"/>
                  </a:lnTo>
                  <a:lnTo>
                    <a:pt x="101" y="132"/>
                  </a:lnTo>
                  <a:lnTo>
                    <a:pt x="101" y="129"/>
                  </a:lnTo>
                  <a:lnTo>
                    <a:pt x="100" y="129"/>
                  </a:lnTo>
                  <a:lnTo>
                    <a:pt x="100" y="132"/>
                  </a:lnTo>
                  <a:lnTo>
                    <a:pt x="99" y="139"/>
                  </a:lnTo>
                  <a:lnTo>
                    <a:pt x="97" y="150"/>
                  </a:lnTo>
                  <a:lnTo>
                    <a:pt x="94" y="160"/>
                  </a:lnTo>
                  <a:lnTo>
                    <a:pt x="77" y="222"/>
                  </a:lnTo>
                  <a:lnTo>
                    <a:pt x="76" y="224"/>
                  </a:lnTo>
                  <a:lnTo>
                    <a:pt x="75" y="226"/>
                  </a:lnTo>
                  <a:lnTo>
                    <a:pt x="73" y="227"/>
                  </a:lnTo>
                  <a:lnTo>
                    <a:pt x="69" y="229"/>
                  </a:lnTo>
                  <a:lnTo>
                    <a:pt x="44" y="229"/>
                  </a:lnTo>
                  <a:lnTo>
                    <a:pt x="41" y="227"/>
                  </a:lnTo>
                  <a:lnTo>
                    <a:pt x="39" y="226"/>
                  </a:lnTo>
                  <a:lnTo>
                    <a:pt x="38" y="224"/>
                  </a:lnTo>
                  <a:lnTo>
                    <a:pt x="37" y="222"/>
                  </a:lnTo>
                  <a:lnTo>
                    <a:pt x="0" y="84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0" y="77"/>
                  </a:lnTo>
                  <a:lnTo>
                    <a:pt x="1" y="76"/>
                  </a:lnTo>
                  <a:lnTo>
                    <a:pt x="3" y="74"/>
                  </a:lnTo>
                  <a:lnTo>
                    <a:pt x="5" y="74"/>
                  </a:lnTo>
                  <a:lnTo>
                    <a:pt x="33" y="74"/>
                  </a:lnTo>
                  <a:lnTo>
                    <a:pt x="36" y="74"/>
                  </a:lnTo>
                  <a:lnTo>
                    <a:pt x="38" y="75"/>
                  </a:lnTo>
                  <a:lnTo>
                    <a:pt x="39" y="77"/>
                  </a:lnTo>
                  <a:lnTo>
                    <a:pt x="40" y="79"/>
                  </a:lnTo>
                  <a:lnTo>
                    <a:pt x="56" y="158"/>
                  </a:lnTo>
                  <a:lnTo>
                    <a:pt x="59" y="177"/>
                  </a:lnTo>
                  <a:lnTo>
                    <a:pt x="60" y="187"/>
                  </a:lnTo>
                  <a:lnTo>
                    <a:pt x="62" y="177"/>
                  </a:lnTo>
                  <a:lnTo>
                    <a:pt x="66" y="158"/>
                  </a:lnTo>
                  <a:lnTo>
                    <a:pt x="87" y="80"/>
                  </a:lnTo>
                  <a:lnTo>
                    <a:pt x="88" y="77"/>
                  </a:lnTo>
                  <a:lnTo>
                    <a:pt x="89" y="75"/>
                  </a:lnTo>
                  <a:lnTo>
                    <a:pt x="92" y="74"/>
                  </a:lnTo>
                  <a:lnTo>
                    <a:pt x="95" y="74"/>
                  </a:lnTo>
                  <a:lnTo>
                    <a:pt x="112" y="74"/>
                  </a:lnTo>
                  <a:lnTo>
                    <a:pt x="115" y="74"/>
                  </a:lnTo>
                  <a:lnTo>
                    <a:pt x="117" y="75"/>
                  </a:lnTo>
                  <a:lnTo>
                    <a:pt x="118" y="77"/>
                  </a:lnTo>
                  <a:lnTo>
                    <a:pt x="119" y="80"/>
                  </a:lnTo>
                  <a:lnTo>
                    <a:pt x="139" y="158"/>
                  </a:lnTo>
                  <a:lnTo>
                    <a:pt x="143" y="177"/>
                  </a:lnTo>
                  <a:lnTo>
                    <a:pt x="145" y="187"/>
                  </a:lnTo>
                  <a:lnTo>
                    <a:pt x="147" y="177"/>
                  </a:lnTo>
                  <a:lnTo>
                    <a:pt x="151" y="158"/>
                  </a:lnTo>
                  <a:lnTo>
                    <a:pt x="166" y="79"/>
                  </a:lnTo>
                  <a:lnTo>
                    <a:pt x="167" y="77"/>
                  </a:lnTo>
                  <a:lnTo>
                    <a:pt x="168" y="75"/>
                  </a:lnTo>
                  <a:lnTo>
                    <a:pt x="171" y="74"/>
                  </a:lnTo>
                  <a:lnTo>
                    <a:pt x="174" y="74"/>
                  </a:lnTo>
                  <a:lnTo>
                    <a:pt x="196" y="74"/>
                  </a:lnTo>
                  <a:lnTo>
                    <a:pt x="198" y="74"/>
                  </a:lnTo>
                  <a:lnTo>
                    <a:pt x="200" y="76"/>
                  </a:lnTo>
                  <a:lnTo>
                    <a:pt x="201" y="77"/>
                  </a:lnTo>
                  <a:lnTo>
                    <a:pt x="201" y="80"/>
                  </a:lnTo>
                  <a:lnTo>
                    <a:pt x="201" y="82"/>
                  </a:lnTo>
                  <a:lnTo>
                    <a:pt x="200" y="84"/>
                  </a:lnTo>
                  <a:close/>
                  <a:moveTo>
                    <a:pt x="419" y="84"/>
                  </a:moveTo>
                  <a:lnTo>
                    <a:pt x="382" y="222"/>
                  </a:lnTo>
                  <a:lnTo>
                    <a:pt x="381" y="224"/>
                  </a:lnTo>
                  <a:lnTo>
                    <a:pt x="380" y="226"/>
                  </a:lnTo>
                  <a:lnTo>
                    <a:pt x="378" y="227"/>
                  </a:lnTo>
                  <a:lnTo>
                    <a:pt x="376" y="229"/>
                  </a:lnTo>
                  <a:lnTo>
                    <a:pt x="350" y="229"/>
                  </a:lnTo>
                  <a:lnTo>
                    <a:pt x="347" y="227"/>
                  </a:lnTo>
                  <a:lnTo>
                    <a:pt x="345" y="226"/>
                  </a:lnTo>
                  <a:lnTo>
                    <a:pt x="343" y="224"/>
                  </a:lnTo>
                  <a:lnTo>
                    <a:pt x="343" y="222"/>
                  </a:lnTo>
                  <a:lnTo>
                    <a:pt x="325" y="160"/>
                  </a:lnTo>
                  <a:lnTo>
                    <a:pt x="323" y="150"/>
                  </a:lnTo>
                  <a:lnTo>
                    <a:pt x="321" y="139"/>
                  </a:lnTo>
                  <a:lnTo>
                    <a:pt x="320" y="132"/>
                  </a:lnTo>
                  <a:lnTo>
                    <a:pt x="319" y="129"/>
                  </a:lnTo>
                  <a:lnTo>
                    <a:pt x="318" y="132"/>
                  </a:lnTo>
                  <a:lnTo>
                    <a:pt x="317" y="139"/>
                  </a:lnTo>
                  <a:lnTo>
                    <a:pt x="315" y="150"/>
                  </a:lnTo>
                  <a:lnTo>
                    <a:pt x="313" y="160"/>
                  </a:lnTo>
                  <a:lnTo>
                    <a:pt x="295" y="222"/>
                  </a:lnTo>
                  <a:lnTo>
                    <a:pt x="295" y="224"/>
                  </a:lnTo>
                  <a:lnTo>
                    <a:pt x="293" y="226"/>
                  </a:lnTo>
                  <a:lnTo>
                    <a:pt x="291" y="227"/>
                  </a:lnTo>
                  <a:lnTo>
                    <a:pt x="288" y="229"/>
                  </a:lnTo>
                  <a:lnTo>
                    <a:pt x="262" y="229"/>
                  </a:lnTo>
                  <a:lnTo>
                    <a:pt x="260" y="227"/>
                  </a:lnTo>
                  <a:lnTo>
                    <a:pt x="258" y="226"/>
                  </a:lnTo>
                  <a:lnTo>
                    <a:pt x="256" y="224"/>
                  </a:lnTo>
                  <a:lnTo>
                    <a:pt x="255" y="222"/>
                  </a:lnTo>
                  <a:lnTo>
                    <a:pt x="219" y="84"/>
                  </a:lnTo>
                  <a:lnTo>
                    <a:pt x="218" y="82"/>
                  </a:lnTo>
                  <a:lnTo>
                    <a:pt x="218" y="80"/>
                  </a:lnTo>
                  <a:lnTo>
                    <a:pt x="219" y="77"/>
                  </a:lnTo>
                  <a:lnTo>
                    <a:pt x="220" y="76"/>
                  </a:lnTo>
                  <a:lnTo>
                    <a:pt x="221" y="74"/>
                  </a:lnTo>
                  <a:lnTo>
                    <a:pt x="224" y="74"/>
                  </a:lnTo>
                  <a:lnTo>
                    <a:pt x="252" y="74"/>
                  </a:lnTo>
                  <a:lnTo>
                    <a:pt x="254" y="74"/>
                  </a:lnTo>
                  <a:lnTo>
                    <a:pt x="256" y="75"/>
                  </a:lnTo>
                  <a:lnTo>
                    <a:pt x="258" y="77"/>
                  </a:lnTo>
                  <a:lnTo>
                    <a:pt x="258" y="79"/>
                  </a:lnTo>
                  <a:lnTo>
                    <a:pt x="274" y="158"/>
                  </a:lnTo>
                  <a:lnTo>
                    <a:pt x="277" y="177"/>
                  </a:lnTo>
                  <a:lnTo>
                    <a:pt x="278" y="187"/>
                  </a:lnTo>
                  <a:lnTo>
                    <a:pt x="279" y="187"/>
                  </a:lnTo>
                  <a:lnTo>
                    <a:pt x="281" y="177"/>
                  </a:lnTo>
                  <a:lnTo>
                    <a:pt x="285" y="158"/>
                  </a:lnTo>
                  <a:lnTo>
                    <a:pt x="306" y="80"/>
                  </a:lnTo>
                  <a:lnTo>
                    <a:pt x="307" y="77"/>
                  </a:lnTo>
                  <a:lnTo>
                    <a:pt x="308" y="75"/>
                  </a:lnTo>
                  <a:lnTo>
                    <a:pt x="311" y="74"/>
                  </a:lnTo>
                  <a:lnTo>
                    <a:pt x="313" y="74"/>
                  </a:lnTo>
                  <a:lnTo>
                    <a:pt x="331" y="74"/>
                  </a:lnTo>
                  <a:lnTo>
                    <a:pt x="334" y="74"/>
                  </a:lnTo>
                  <a:lnTo>
                    <a:pt x="335" y="75"/>
                  </a:lnTo>
                  <a:lnTo>
                    <a:pt x="337" y="77"/>
                  </a:lnTo>
                  <a:lnTo>
                    <a:pt x="338" y="80"/>
                  </a:lnTo>
                  <a:lnTo>
                    <a:pt x="358" y="158"/>
                  </a:lnTo>
                  <a:lnTo>
                    <a:pt x="362" y="177"/>
                  </a:lnTo>
                  <a:lnTo>
                    <a:pt x="363" y="187"/>
                  </a:lnTo>
                  <a:lnTo>
                    <a:pt x="364" y="187"/>
                  </a:lnTo>
                  <a:lnTo>
                    <a:pt x="365" y="177"/>
                  </a:lnTo>
                  <a:lnTo>
                    <a:pt x="368" y="158"/>
                  </a:lnTo>
                  <a:lnTo>
                    <a:pt x="385" y="79"/>
                  </a:lnTo>
                  <a:lnTo>
                    <a:pt x="386" y="77"/>
                  </a:lnTo>
                  <a:lnTo>
                    <a:pt x="387" y="75"/>
                  </a:lnTo>
                  <a:lnTo>
                    <a:pt x="390" y="74"/>
                  </a:lnTo>
                  <a:lnTo>
                    <a:pt x="392" y="74"/>
                  </a:lnTo>
                  <a:lnTo>
                    <a:pt x="414" y="74"/>
                  </a:lnTo>
                  <a:lnTo>
                    <a:pt x="417" y="74"/>
                  </a:lnTo>
                  <a:lnTo>
                    <a:pt x="418" y="76"/>
                  </a:lnTo>
                  <a:lnTo>
                    <a:pt x="419" y="77"/>
                  </a:lnTo>
                  <a:lnTo>
                    <a:pt x="419" y="80"/>
                  </a:lnTo>
                  <a:lnTo>
                    <a:pt x="419" y="82"/>
                  </a:lnTo>
                  <a:lnTo>
                    <a:pt x="419" y="84"/>
                  </a:lnTo>
                  <a:close/>
                  <a:moveTo>
                    <a:pt x="637" y="84"/>
                  </a:moveTo>
                  <a:lnTo>
                    <a:pt x="601" y="222"/>
                  </a:lnTo>
                  <a:lnTo>
                    <a:pt x="600" y="224"/>
                  </a:lnTo>
                  <a:lnTo>
                    <a:pt x="599" y="226"/>
                  </a:lnTo>
                  <a:lnTo>
                    <a:pt x="597" y="227"/>
                  </a:lnTo>
                  <a:lnTo>
                    <a:pt x="594" y="229"/>
                  </a:lnTo>
                  <a:lnTo>
                    <a:pt x="568" y="229"/>
                  </a:lnTo>
                  <a:lnTo>
                    <a:pt x="565" y="227"/>
                  </a:lnTo>
                  <a:lnTo>
                    <a:pt x="563" y="226"/>
                  </a:lnTo>
                  <a:lnTo>
                    <a:pt x="562" y="224"/>
                  </a:lnTo>
                  <a:lnTo>
                    <a:pt x="561" y="222"/>
                  </a:lnTo>
                  <a:lnTo>
                    <a:pt x="544" y="160"/>
                  </a:lnTo>
                  <a:lnTo>
                    <a:pt x="541" y="150"/>
                  </a:lnTo>
                  <a:lnTo>
                    <a:pt x="539" y="139"/>
                  </a:lnTo>
                  <a:lnTo>
                    <a:pt x="538" y="132"/>
                  </a:lnTo>
                  <a:lnTo>
                    <a:pt x="538" y="129"/>
                  </a:lnTo>
                  <a:lnTo>
                    <a:pt x="537" y="129"/>
                  </a:lnTo>
                  <a:lnTo>
                    <a:pt x="537" y="132"/>
                  </a:lnTo>
                  <a:lnTo>
                    <a:pt x="536" y="139"/>
                  </a:lnTo>
                  <a:lnTo>
                    <a:pt x="534" y="150"/>
                  </a:lnTo>
                  <a:lnTo>
                    <a:pt x="531" y="160"/>
                  </a:lnTo>
                  <a:lnTo>
                    <a:pt x="514" y="222"/>
                  </a:lnTo>
                  <a:lnTo>
                    <a:pt x="513" y="224"/>
                  </a:lnTo>
                  <a:lnTo>
                    <a:pt x="512" y="226"/>
                  </a:lnTo>
                  <a:lnTo>
                    <a:pt x="510" y="227"/>
                  </a:lnTo>
                  <a:lnTo>
                    <a:pt x="506" y="229"/>
                  </a:lnTo>
                  <a:lnTo>
                    <a:pt x="481" y="229"/>
                  </a:lnTo>
                  <a:lnTo>
                    <a:pt x="478" y="227"/>
                  </a:lnTo>
                  <a:lnTo>
                    <a:pt x="476" y="226"/>
                  </a:lnTo>
                  <a:lnTo>
                    <a:pt x="475" y="224"/>
                  </a:lnTo>
                  <a:lnTo>
                    <a:pt x="474" y="222"/>
                  </a:lnTo>
                  <a:lnTo>
                    <a:pt x="438" y="84"/>
                  </a:lnTo>
                  <a:lnTo>
                    <a:pt x="437" y="82"/>
                  </a:lnTo>
                  <a:lnTo>
                    <a:pt x="437" y="80"/>
                  </a:lnTo>
                  <a:lnTo>
                    <a:pt x="437" y="77"/>
                  </a:lnTo>
                  <a:lnTo>
                    <a:pt x="438" y="76"/>
                  </a:lnTo>
                  <a:lnTo>
                    <a:pt x="440" y="74"/>
                  </a:lnTo>
                  <a:lnTo>
                    <a:pt x="442" y="74"/>
                  </a:lnTo>
                  <a:lnTo>
                    <a:pt x="470" y="74"/>
                  </a:lnTo>
                  <a:lnTo>
                    <a:pt x="473" y="74"/>
                  </a:lnTo>
                  <a:lnTo>
                    <a:pt x="475" y="75"/>
                  </a:lnTo>
                  <a:lnTo>
                    <a:pt x="476" y="77"/>
                  </a:lnTo>
                  <a:lnTo>
                    <a:pt x="477" y="79"/>
                  </a:lnTo>
                  <a:lnTo>
                    <a:pt x="493" y="158"/>
                  </a:lnTo>
                  <a:lnTo>
                    <a:pt x="496" y="177"/>
                  </a:lnTo>
                  <a:lnTo>
                    <a:pt x="497" y="187"/>
                  </a:lnTo>
                  <a:lnTo>
                    <a:pt x="499" y="177"/>
                  </a:lnTo>
                  <a:lnTo>
                    <a:pt x="503" y="158"/>
                  </a:lnTo>
                  <a:lnTo>
                    <a:pt x="524" y="80"/>
                  </a:lnTo>
                  <a:lnTo>
                    <a:pt x="525" y="77"/>
                  </a:lnTo>
                  <a:lnTo>
                    <a:pt x="526" y="75"/>
                  </a:lnTo>
                  <a:lnTo>
                    <a:pt x="528" y="74"/>
                  </a:lnTo>
                  <a:lnTo>
                    <a:pt x="532" y="74"/>
                  </a:lnTo>
                  <a:lnTo>
                    <a:pt x="550" y="74"/>
                  </a:lnTo>
                  <a:lnTo>
                    <a:pt x="552" y="74"/>
                  </a:lnTo>
                  <a:lnTo>
                    <a:pt x="554" y="75"/>
                  </a:lnTo>
                  <a:lnTo>
                    <a:pt x="555" y="77"/>
                  </a:lnTo>
                  <a:lnTo>
                    <a:pt x="556" y="80"/>
                  </a:lnTo>
                  <a:lnTo>
                    <a:pt x="576" y="158"/>
                  </a:lnTo>
                  <a:lnTo>
                    <a:pt x="580" y="177"/>
                  </a:lnTo>
                  <a:lnTo>
                    <a:pt x="582" y="187"/>
                  </a:lnTo>
                  <a:lnTo>
                    <a:pt x="583" y="187"/>
                  </a:lnTo>
                  <a:lnTo>
                    <a:pt x="584" y="177"/>
                  </a:lnTo>
                  <a:lnTo>
                    <a:pt x="587" y="158"/>
                  </a:lnTo>
                  <a:lnTo>
                    <a:pt x="603" y="79"/>
                  </a:lnTo>
                  <a:lnTo>
                    <a:pt x="604" y="77"/>
                  </a:lnTo>
                  <a:lnTo>
                    <a:pt x="605" y="75"/>
                  </a:lnTo>
                  <a:lnTo>
                    <a:pt x="607" y="74"/>
                  </a:lnTo>
                  <a:lnTo>
                    <a:pt x="611" y="74"/>
                  </a:lnTo>
                  <a:lnTo>
                    <a:pt x="633" y="74"/>
                  </a:lnTo>
                  <a:lnTo>
                    <a:pt x="635" y="74"/>
                  </a:lnTo>
                  <a:lnTo>
                    <a:pt x="637" y="76"/>
                  </a:lnTo>
                  <a:lnTo>
                    <a:pt x="638" y="77"/>
                  </a:lnTo>
                  <a:lnTo>
                    <a:pt x="638" y="80"/>
                  </a:lnTo>
                  <a:lnTo>
                    <a:pt x="638" y="82"/>
                  </a:lnTo>
                  <a:lnTo>
                    <a:pt x="637" y="84"/>
                  </a:lnTo>
                  <a:close/>
                  <a:moveTo>
                    <a:pt x="672" y="231"/>
                  </a:moveTo>
                  <a:lnTo>
                    <a:pt x="666" y="231"/>
                  </a:lnTo>
                  <a:lnTo>
                    <a:pt x="662" y="229"/>
                  </a:lnTo>
                  <a:lnTo>
                    <a:pt x="658" y="226"/>
                  </a:lnTo>
                  <a:lnTo>
                    <a:pt x="655" y="223"/>
                  </a:lnTo>
                  <a:lnTo>
                    <a:pt x="652" y="219"/>
                  </a:lnTo>
                  <a:lnTo>
                    <a:pt x="650" y="215"/>
                  </a:lnTo>
                  <a:lnTo>
                    <a:pt x="649" y="210"/>
                  </a:lnTo>
                  <a:lnTo>
                    <a:pt x="647" y="204"/>
                  </a:lnTo>
                  <a:lnTo>
                    <a:pt x="649" y="199"/>
                  </a:lnTo>
                  <a:lnTo>
                    <a:pt x="650" y="195"/>
                  </a:lnTo>
                  <a:lnTo>
                    <a:pt x="652" y="190"/>
                  </a:lnTo>
                  <a:lnTo>
                    <a:pt x="655" y="186"/>
                  </a:lnTo>
                  <a:lnTo>
                    <a:pt x="658" y="183"/>
                  </a:lnTo>
                  <a:lnTo>
                    <a:pt x="662" y="180"/>
                  </a:lnTo>
                  <a:lnTo>
                    <a:pt x="666" y="179"/>
                  </a:lnTo>
                  <a:lnTo>
                    <a:pt x="672" y="178"/>
                  </a:lnTo>
                  <a:lnTo>
                    <a:pt x="676" y="179"/>
                  </a:lnTo>
                  <a:lnTo>
                    <a:pt x="681" y="180"/>
                  </a:lnTo>
                  <a:lnTo>
                    <a:pt x="684" y="183"/>
                  </a:lnTo>
                  <a:lnTo>
                    <a:pt x="689" y="186"/>
                  </a:lnTo>
                  <a:lnTo>
                    <a:pt x="692" y="190"/>
                  </a:lnTo>
                  <a:lnTo>
                    <a:pt x="694" y="195"/>
                  </a:lnTo>
                  <a:lnTo>
                    <a:pt x="695" y="199"/>
                  </a:lnTo>
                  <a:lnTo>
                    <a:pt x="695" y="204"/>
                  </a:lnTo>
                  <a:lnTo>
                    <a:pt x="695" y="210"/>
                  </a:lnTo>
                  <a:lnTo>
                    <a:pt x="694" y="215"/>
                  </a:lnTo>
                  <a:lnTo>
                    <a:pt x="692" y="219"/>
                  </a:lnTo>
                  <a:lnTo>
                    <a:pt x="689" y="223"/>
                  </a:lnTo>
                  <a:lnTo>
                    <a:pt x="684" y="226"/>
                  </a:lnTo>
                  <a:lnTo>
                    <a:pt x="681" y="229"/>
                  </a:lnTo>
                  <a:lnTo>
                    <a:pt x="676" y="231"/>
                  </a:lnTo>
                  <a:lnTo>
                    <a:pt x="672" y="231"/>
                  </a:lnTo>
                  <a:close/>
                  <a:moveTo>
                    <a:pt x="792" y="97"/>
                  </a:moveTo>
                  <a:lnTo>
                    <a:pt x="785" y="98"/>
                  </a:lnTo>
                  <a:lnTo>
                    <a:pt x="780" y="100"/>
                  </a:lnTo>
                  <a:lnTo>
                    <a:pt x="775" y="103"/>
                  </a:lnTo>
                  <a:lnTo>
                    <a:pt x="772" y="105"/>
                  </a:lnTo>
                  <a:lnTo>
                    <a:pt x="772" y="193"/>
                  </a:lnTo>
                  <a:lnTo>
                    <a:pt x="772" y="196"/>
                  </a:lnTo>
                  <a:lnTo>
                    <a:pt x="773" y="199"/>
                  </a:lnTo>
                  <a:lnTo>
                    <a:pt x="775" y="201"/>
                  </a:lnTo>
                  <a:lnTo>
                    <a:pt x="776" y="203"/>
                  </a:lnTo>
                  <a:lnTo>
                    <a:pt x="779" y="204"/>
                  </a:lnTo>
                  <a:lnTo>
                    <a:pt x="781" y="205"/>
                  </a:lnTo>
                  <a:lnTo>
                    <a:pt x="784" y="206"/>
                  </a:lnTo>
                  <a:lnTo>
                    <a:pt x="789" y="206"/>
                  </a:lnTo>
                  <a:lnTo>
                    <a:pt x="794" y="205"/>
                  </a:lnTo>
                  <a:lnTo>
                    <a:pt x="799" y="203"/>
                  </a:lnTo>
                  <a:lnTo>
                    <a:pt x="804" y="199"/>
                  </a:lnTo>
                  <a:lnTo>
                    <a:pt x="810" y="193"/>
                  </a:lnTo>
                  <a:lnTo>
                    <a:pt x="814" y="185"/>
                  </a:lnTo>
                  <a:lnTo>
                    <a:pt x="817" y="175"/>
                  </a:lnTo>
                  <a:lnTo>
                    <a:pt x="818" y="163"/>
                  </a:lnTo>
                  <a:lnTo>
                    <a:pt x="819" y="150"/>
                  </a:lnTo>
                  <a:lnTo>
                    <a:pt x="819" y="137"/>
                  </a:lnTo>
                  <a:lnTo>
                    <a:pt x="817" y="126"/>
                  </a:lnTo>
                  <a:lnTo>
                    <a:pt x="815" y="117"/>
                  </a:lnTo>
                  <a:lnTo>
                    <a:pt x="812" y="110"/>
                  </a:lnTo>
                  <a:lnTo>
                    <a:pt x="807" y="104"/>
                  </a:lnTo>
                  <a:lnTo>
                    <a:pt x="802" y="100"/>
                  </a:lnTo>
                  <a:lnTo>
                    <a:pt x="797" y="98"/>
                  </a:lnTo>
                  <a:lnTo>
                    <a:pt x="792" y="97"/>
                  </a:lnTo>
                  <a:close/>
                  <a:moveTo>
                    <a:pt x="786" y="232"/>
                  </a:moveTo>
                  <a:lnTo>
                    <a:pt x="772" y="231"/>
                  </a:lnTo>
                  <a:lnTo>
                    <a:pt x="760" y="229"/>
                  </a:lnTo>
                  <a:lnTo>
                    <a:pt x="751" y="225"/>
                  </a:lnTo>
                  <a:lnTo>
                    <a:pt x="743" y="222"/>
                  </a:lnTo>
                  <a:lnTo>
                    <a:pt x="738" y="218"/>
                  </a:lnTo>
                  <a:lnTo>
                    <a:pt x="735" y="213"/>
                  </a:lnTo>
                  <a:lnTo>
                    <a:pt x="733" y="207"/>
                  </a:lnTo>
                  <a:lnTo>
                    <a:pt x="733" y="199"/>
                  </a:lnTo>
                  <a:lnTo>
                    <a:pt x="733" y="6"/>
                  </a:lnTo>
                  <a:lnTo>
                    <a:pt x="733" y="4"/>
                  </a:lnTo>
                  <a:lnTo>
                    <a:pt x="734" y="2"/>
                  </a:lnTo>
                  <a:lnTo>
                    <a:pt x="736" y="1"/>
                  </a:lnTo>
                  <a:lnTo>
                    <a:pt x="738" y="0"/>
                  </a:lnTo>
                  <a:lnTo>
                    <a:pt x="766" y="0"/>
                  </a:lnTo>
                  <a:lnTo>
                    <a:pt x="769" y="1"/>
                  </a:lnTo>
                  <a:lnTo>
                    <a:pt x="771" y="2"/>
                  </a:lnTo>
                  <a:lnTo>
                    <a:pt x="772" y="4"/>
                  </a:lnTo>
                  <a:lnTo>
                    <a:pt x="772" y="6"/>
                  </a:lnTo>
                  <a:lnTo>
                    <a:pt x="772" y="86"/>
                  </a:lnTo>
                  <a:lnTo>
                    <a:pt x="777" y="81"/>
                  </a:lnTo>
                  <a:lnTo>
                    <a:pt x="785" y="76"/>
                  </a:lnTo>
                  <a:lnTo>
                    <a:pt x="791" y="74"/>
                  </a:lnTo>
                  <a:lnTo>
                    <a:pt x="796" y="72"/>
                  </a:lnTo>
                  <a:lnTo>
                    <a:pt x="802" y="71"/>
                  </a:lnTo>
                  <a:lnTo>
                    <a:pt x="809" y="70"/>
                  </a:lnTo>
                  <a:lnTo>
                    <a:pt x="815" y="71"/>
                  </a:lnTo>
                  <a:lnTo>
                    <a:pt x="820" y="72"/>
                  </a:lnTo>
                  <a:lnTo>
                    <a:pt x="825" y="73"/>
                  </a:lnTo>
                  <a:lnTo>
                    <a:pt x="831" y="76"/>
                  </a:lnTo>
                  <a:lnTo>
                    <a:pt x="835" y="79"/>
                  </a:lnTo>
                  <a:lnTo>
                    <a:pt x="839" y="82"/>
                  </a:lnTo>
                  <a:lnTo>
                    <a:pt x="843" y="86"/>
                  </a:lnTo>
                  <a:lnTo>
                    <a:pt x="846" y="91"/>
                  </a:lnTo>
                  <a:lnTo>
                    <a:pt x="852" y="102"/>
                  </a:lnTo>
                  <a:lnTo>
                    <a:pt x="856" y="114"/>
                  </a:lnTo>
                  <a:lnTo>
                    <a:pt x="858" y="127"/>
                  </a:lnTo>
                  <a:lnTo>
                    <a:pt x="859" y="143"/>
                  </a:lnTo>
                  <a:lnTo>
                    <a:pt x="859" y="153"/>
                  </a:lnTo>
                  <a:lnTo>
                    <a:pt x="858" y="163"/>
                  </a:lnTo>
                  <a:lnTo>
                    <a:pt x="856" y="172"/>
                  </a:lnTo>
                  <a:lnTo>
                    <a:pt x="854" y="180"/>
                  </a:lnTo>
                  <a:lnTo>
                    <a:pt x="851" y="189"/>
                  </a:lnTo>
                  <a:lnTo>
                    <a:pt x="847" y="196"/>
                  </a:lnTo>
                  <a:lnTo>
                    <a:pt x="843" y="202"/>
                  </a:lnTo>
                  <a:lnTo>
                    <a:pt x="839" y="209"/>
                  </a:lnTo>
                  <a:lnTo>
                    <a:pt x="834" y="214"/>
                  </a:lnTo>
                  <a:lnTo>
                    <a:pt x="829" y="219"/>
                  </a:lnTo>
                  <a:lnTo>
                    <a:pt x="822" y="222"/>
                  </a:lnTo>
                  <a:lnTo>
                    <a:pt x="816" y="226"/>
                  </a:lnTo>
                  <a:lnTo>
                    <a:pt x="810" y="229"/>
                  </a:lnTo>
                  <a:lnTo>
                    <a:pt x="802" y="231"/>
                  </a:lnTo>
                  <a:lnTo>
                    <a:pt x="795" y="232"/>
                  </a:lnTo>
                  <a:lnTo>
                    <a:pt x="786" y="232"/>
                  </a:lnTo>
                  <a:close/>
                  <a:moveTo>
                    <a:pt x="965" y="151"/>
                  </a:moveTo>
                  <a:lnTo>
                    <a:pt x="957" y="153"/>
                  </a:lnTo>
                  <a:lnTo>
                    <a:pt x="950" y="155"/>
                  </a:lnTo>
                  <a:lnTo>
                    <a:pt x="943" y="158"/>
                  </a:lnTo>
                  <a:lnTo>
                    <a:pt x="937" y="161"/>
                  </a:lnTo>
                  <a:lnTo>
                    <a:pt x="932" y="165"/>
                  </a:lnTo>
                  <a:lnTo>
                    <a:pt x="928" y="171"/>
                  </a:lnTo>
                  <a:lnTo>
                    <a:pt x="925" y="178"/>
                  </a:lnTo>
                  <a:lnTo>
                    <a:pt x="924" y="185"/>
                  </a:lnTo>
                  <a:lnTo>
                    <a:pt x="925" y="191"/>
                  </a:lnTo>
                  <a:lnTo>
                    <a:pt x="926" y="195"/>
                  </a:lnTo>
                  <a:lnTo>
                    <a:pt x="928" y="199"/>
                  </a:lnTo>
                  <a:lnTo>
                    <a:pt x="931" y="202"/>
                  </a:lnTo>
                  <a:lnTo>
                    <a:pt x="934" y="205"/>
                  </a:lnTo>
                  <a:lnTo>
                    <a:pt x="938" y="207"/>
                  </a:lnTo>
                  <a:lnTo>
                    <a:pt x="942" y="209"/>
                  </a:lnTo>
                  <a:lnTo>
                    <a:pt x="948" y="210"/>
                  </a:lnTo>
                  <a:lnTo>
                    <a:pt x="954" y="209"/>
                  </a:lnTo>
                  <a:lnTo>
                    <a:pt x="959" y="206"/>
                  </a:lnTo>
                  <a:lnTo>
                    <a:pt x="962" y="204"/>
                  </a:lnTo>
                  <a:lnTo>
                    <a:pt x="963" y="201"/>
                  </a:lnTo>
                  <a:lnTo>
                    <a:pt x="964" y="198"/>
                  </a:lnTo>
                  <a:lnTo>
                    <a:pt x="965" y="195"/>
                  </a:lnTo>
                  <a:lnTo>
                    <a:pt x="965" y="151"/>
                  </a:lnTo>
                  <a:close/>
                  <a:moveTo>
                    <a:pt x="993" y="222"/>
                  </a:moveTo>
                  <a:lnTo>
                    <a:pt x="985" y="225"/>
                  </a:lnTo>
                  <a:lnTo>
                    <a:pt x="975" y="229"/>
                  </a:lnTo>
                  <a:lnTo>
                    <a:pt x="962" y="231"/>
                  </a:lnTo>
                  <a:lnTo>
                    <a:pt x="949" y="232"/>
                  </a:lnTo>
                  <a:lnTo>
                    <a:pt x="937" y="232"/>
                  </a:lnTo>
                  <a:lnTo>
                    <a:pt x="925" y="230"/>
                  </a:lnTo>
                  <a:lnTo>
                    <a:pt x="915" y="226"/>
                  </a:lnTo>
                  <a:lnTo>
                    <a:pt x="905" y="222"/>
                  </a:lnTo>
                  <a:lnTo>
                    <a:pt x="902" y="220"/>
                  </a:lnTo>
                  <a:lnTo>
                    <a:pt x="898" y="217"/>
                  </a:lnTo>
                  <a:lnTo>
                    <a:pt x="895" y="214"/>
                  </a:lnTo>
                  <a:lnTo>
                    <a:pt x="892" y="210"/>
                  </a:lnTo>
                  <a:lnTo>
                    <a:pt x="890" y="205"/>
                  </a:lnTo>
                  <a:lnTo>
                    <a:pt x="889" y="200"/>
                  </a:lnTo>
                  <a:lnTo>
                    <a:pt x="887" y="195"/>
                  </a:lnTo>
                  <a:lnTo>
                    <a:pt x="886" y="190"/>
                  </a:lnTo>
                  <a:lnTo>
                    <a:pt x="887" y="182"/>
                  </a:lnTo>
                  <a:lnTo>
                    <a:pt x="889" y="176"/>
                  </a:lnTo>
                  <a:lnTo>
                    <a:pt x="892" y="170"/>
                  </a:lnTo>
                  <a:lnTo>
                    <a:pt x="895" y="164"/>
                  </a:lnTo>
                  <a:lnTo>
                    <a:pt x="898" y="159"/>
                  </a:lnTo>
                  <a:lnTo>
                    <a:pt x="902" y="155"/>
                  </a:lnTo>
                  <a:lnTo>
                    <a:pt x="908" y="152"/>
                  </a:lnTo>
                  <a:lnTo>
                    <a:pt x="914" y="149"/>
                  </a:lnTo>
                  <a:lnTo>
                    <a:pt x="925" y="142"/>
                  </a:lnTo>
                  <a:lnTo>
                    <a:pt x="939" y="138"/>
                  </a:lnTo>
                  <a:lnTo>
                    <a:pt x="952" y="135"/>
                  </a:lnTo>
                  <a:lnTo>
                    <a:pt x="965" y="132"/>
                  </a:lnTo>
                  <a:lnTo>
                    <a:pt x="965" y="113"/>
                  </a:lnTo>
                  <a:lnTo>
                    <a:pt x="964" y="107"/>
                  </a:lnTo>
                  <a:lnTo>
                    <a:pt x="963" y="104"/>
                  </a:lnTo>
                  <a:lnTo>
                    <a:pt x="962" y="100"/>
                  </a:lnTo>
                  <a:lnTo>
                    <a:pt x="960" y="98"/>
                  </a:lnTo>
                  <a:lnTo>
                    <a:pt x="958" y="95"/>
                  </a:lnTo>
                  <a:lnTo>
                    <a:pt x="955" y="94"/>
                  </a:lnTo>
                  <a:lnTo>
                    <a:pt x="952" y="93"/>
                  </a:lnTo>
                  <a:lnTo>
                    <a:pt x="949" y="93"/>
                  </a:lnTo>
                  <a:lnTo>
                    <a:pt x="944" y="93"/>
                  </a:lnTo>
                  <a:lnTo>
                    <a:pt x="940" y="94"/>
                  </a:lnTo>
                  <a:lnTo>
                    <a:pt x="937" y="96"/>
                  </a:lnTo>
                  <a:lnTo>
                    <a:pt x="934" y="99"/>
                  </a:lnTo>
                  <a:lnTo>
                    <a:pt x="930" y="105"/>
                  </a:lnTo>
                  <a:lnTo>
                    <a:pt x="928" y="112"/>
                  </a:lnTo>
                  <a:lnTo>
                    <a:pt x="924" y="117"/>
                  </a:lnTo>
                  <a:lnTo>
                    <a:pt x="921" y="121"/>
                  </a:lnTo>
                  <a:lnTo>
                    <a:pt x="916" y="123"/>
                  </a:lnTo>
                  <a:lnTo>
                    <a:pt x="910" y="124"/>
                  </a:lnTo>
                  <a:lnTo>
                    <a:pt x="906" y="124"/>
                  </a:lnTo>
                  <a:lnTo>
                    <a:pt x="903" y="123"/>
                  </a:lnTo>
                  <a:lnTo>
                    <a:pt x="900" y="122"/>
                  </a:lnTo>
                  <a:lnTo>
                    <a:pt x="898" y="120"/>
                  </a:lnTo>
                  <a:lnTo>
                    <a:pt x="896" y="118"/>
                  </a:lnTo>
                  <a:lnTo>
                    <a:pt x="894" y="115"/>
                  </a:lnTo>
                  <a:lnTo>
                    <a:pt x="893" y="112"/>
                  </a:lnTo>
                  <a:lnTo>
                    <a:pt x="893" y="107"/>
                  </a:lnTo>
                  <a:lnTo>
                    <a:pt x="894" y="101"/>
                  </a:lnTo>
                  <a:lnTo>
                    <a:pt x="896" y="96"/>
                  </a:lnTo>
                  <a:lnTo>
                    <a:pt x="900" y="90"/>
                  </a:lnTo>
                  <a:lnTo>
                    <a:pt x="906" y="83"/>
                  </a:lnTo>
                  <a:lnTo>
                    <a:pt x="915" y="78"/>
                  </a:lnTo>
                  <a:lnTo>
                    <a:pt x="925" y="74"/>
                  </a:lnTo>
                  <a:lnTo>
                    <a:pt x="938" y="71"/>
                  </a:lnTo>
                  <a:lnTo>
                    <a:pt x="954" y="70"/>
                  </a:lnTo>
                  <a:lnTo>
                    <a:pt x="963" y="71"/>
                  </a:lnTo>
                  <a:lnTo>
                    <a:pt x="973" y="73"/>
                  </a:lnTo>
                  <a:lnTo>
                    <a:pt x="981" y="76"/>
                  </a:lnTo>
                  <a:lnTo>
                    <a:pt x="989" y="81"/>
                  </a:lnTo>
                  <a:lnTo>
                    <a:pt x="995" y="87"/>
                  </a:lnTo>
                  <a:lnTo>
                    <a:pt x="999" y="96"/>
                  </a:lnTo>
                  <a:lnTo>
                    <a:pt x="1002" y="105"/>
                  </a:lnTo>
                  <a:lnTo>
                    <a:pt x="1003" y="117"/>
                  </a:lnTo>
                  <a:lnTo>
                    <a:pt x="1003" y="198"/>
                  </a:lnTo>
                  <a:lnTo>
                    <a:pt x="1002" y="206"/>
                  </a:lnTo>
                  <a:lnTo>
                    <a:pt x="1001" y="213"/>
                  </a:lnTo>
                  <a:lnTo>
                    <a:pt x="998" y="218"/>
                  </a:lnTo>
                  <a:lnTo>
                    <a:pt x="993" y="222"/>
                  </a:lnTo>
                  <a:close/>
                  <a:moveTo>
                    <a:pt x="1098" y="93"/>
                  </a:moveTo>
                  <a:lnTo>
                    <a:pt x="1094" y="94"/>
                  </a:lnTo>
                  <a:lnTo>
                    <a:pt x="1091" y="94"/>
                  </a:lnTo>
                  <a:lnTo>
                    <a:pt x="1088" y="95"/>
                  </a:lnTo>
                  <a:lnTo>
                    <a:pt x="1085" y="97"/>
                  </a:lnTo>
                  <a:lnTo>
                    <a:pt x="1083" y="99"/>
                  </a:lnTo>
                  <a:lnTo>
                    <a:pt x="1082" y="101"/>
                  </a:lnTo>
                  <a:lnTo>
                    <a:pt x="1082" y="104"/>
                  </a:lnTo>
                  <a:lnTo>
                    <a:pt x="1081" y="106"/>
                  </a:lnTo>
                  <a:lnTo>
                    <a:pt x="1081" y="201"/>
                  </a:lnTo>
                  <a:lnTo>
                    <a:pt x="1084" y="203"/>
                  </a:lnTo>
                  <a:lnTo>
                    <a:pt x="1088" y="204"/>
                  </a:lnTo>
                  <a:lnTo>
                    <a:pt x="1093" y="205"/>
                  </a:lnTo>
                  <a:lnTo>
                    <a:pt x="1098" y="206"/>
                  </a:lnTo>
                  <a:lnTo>
                    <a:pt x="1104" y="205"/>
                  </a:lnTo>
                  <a:lnTo>
                    <a:pt x="1111" y="202"/>
                  </a:lnTo>
                  <a:lnTo>
                    <a:pt x="1116" y="198"/>
                  </a:lnTo>
                  <a:lnTo>
                    <a:pt x="1120" y="192"/>
                  </a:lnTo>
                  <a:lnTo>
                    <a:pt x="1124" y="183"/>
                  </a:lnTo>
                  <a:lnTo>
                    <a:pt x="1126" y="174"/>
                  </a:lnTo>
                  <a:lnTo>
                    <a:pt x="1129" y="162"/>
                  </a:lnTo>
                  <a:lnTo>
                    <a:pt x="1129" y="150"/>
                  </a:lnTo>
                  <a:lnTo>
                    <a:pt x="1129" y="137"/>
                  </a:lnTo>
                  <a:lnTo>
                    <a:pt x="1126" y="125"/>
                  </a:lnTo>
                  <a:lnTo>
                    <a:pt x="1123" y="116"/>
                  </a:lnTo>
                  <a:lnTo>
                    <a:pt x="1119" y="107"/>
                  </a:lnTo>
                  <a:lnTo>
                    <a:pt x="1115" y="101"/>
                  </a:lnTo>
                  <a:lnTo>
                    <a:pt x="1110" y="97"/>
                  </a:lnTo>
                  <a:lnTo>
                    <a:pt x="1103" y="94"/>
                  </a:lnTo>
                  <a:lnTo>
                    <a:pt x="1098" y="93"/>
                  </a:lnTo>
                  <a:close/>
                  <a:moveTo>
                    <a:pt x="1106" y="232"/>
                  </a:moveTo>
                  <a:lnTo>
                    <a:pt x="1097" y="231"/>
                  </a:lnTo>
                  <a:lnTo>
                    <a:pt x="1091" y="229"/>
                  </a:lnTo>
                  <a:lnTo>
                    <a:pt x="1085" y="226"/>
                  </a:lnTo>
                  <a:lnTo>
                    <a:pt x="1081" y="224"/>
                  </a:lnTo>
                  <a:lnTo>
                    <a:pt x="1081" y="292"/>
                  </a:lnTo>
                  <a:lnTo>
                    <a:pt x="1081" y="295"/>
                  </a:lnTo>
                  <a:lnTo>
                    <a:pt x="1080" y="297"/>
                  </a:lnTo>
                  <a:lnTo>
                    <a:pt x="1078" y="298"/>
                  </a:lnTo>
                  <a:lnTo>
                    <a:pt x="1076" y="298"/>
                  </a:lnTo>
                  <a:lnTo>
                    <a:pt x="1048" y="298"/>
                  </a:lnTo>
                  <a:lnTo>
                    <a:pt x="1045" y="298"/>
                  </a:lnTo>
                  <a:lnTo>
                    <a:pt x="1043" y="297"/>
                  </a:lnTo>
                  <a:lnTo>
                    <a:pt x="1042" y="295"/>
                  </a:lnTo>
                  <a:lnTo>
                    <a:pt x="1042" y="292"/>
                  </a:lnTo>
                  <a:lnTo>
                    <a:pt x="1042" y="103"/>
                  </a:lnTo>
                  <a:lnTo>
                    <a:pt x="1043" y="96"/>
                  </a:lnTo>
                  <a:lnTo>
                    <a:pt x="1044" y="90"/>
                  </a:lnTo>
                  <a:lnTo>
                    <a:pt x="1048" y="84"/>
                  </a:lnTo>
                  <a:lnTo>
                    <a:pt x="1053" y="80"/>
                  </a:lnTo>
                  <a:lnTo>
                    <a:pt x="1060" y="77"/>
                  </a:lnTo>
                  <a:lnTo>
                    <a:pt x="1071" y="73"/>
                  </a:lnTo>
                  <a:lnTo>
                    <a:pt x="1084" y="71"/>
                  </a:lnTo>
                  <a:lnTo>
                    <a:pt x="1098" y="70"/>
                  </a:lnTo>
                  <a:lnTo>
                    <a:pt x="1108" y="71"/>
                  </a:lnTo>
                  <a:lnTo>
                    <a:pt x="1116" y="72"/>
                  </a:lnTo>
                  <a:lnTo>
                    <a:pt x="1123" y="74"/>
                  </a:lnTo>
                  <a:lnTo>
                    <a:pt x="1131" y="76"/>
                  </a:lnTo>
                  <a:lnTo>
                    <a:pt x="1137" y="79"/>
                  </a:lnTo>
                  <a:lnTo>
                    <a:pt x="1143" y="83"/>
                  </a:lnTo>
                  <a:lnTo>
                    <a:pt x="1149" y="87"/>
                  </a:lnTo>
                  <a:lnTo>
                    <a:pt x="1153" y="93"/>
                  </a:lnTo>
                  <a:lnTo>
                    <a:pt x="1157" y="98"/>
                  </a:lnTo>
                  <a:lnTo>
                    <a:pt x="1160" y="103"/>
                  </a:lnTo>
                  <a:lnTo>
                    <a:pt x="1163" y="110"/>
                  </a:lnTo>
                  <a:lnTo>
                    <a:pt x="1165" y="117"/>
                  </a:lnTo>
                  <a:lnTo>
                    <a:pt x="1166" y="124"/>
                  </a:lnTo>
                  <a:lnTo>
                    <a:pt x="1168" y="132"/>
                  </a:lnTo>
                  <a:lnTo>
                    <a:pt x="1169" y="139"/>
                  </a:lnTo>
                  <a:lnTo>
                    <a:pt x="1169" y="147"/>
                  </a:lnTo>
                  <a:lnTo>
                    <a:pt x="1168" y="163"/>
                  </a:lnTo>
                  <a:lnTo>
                    <a:pt x="1165" y="179"/>
                  </a:lnTo>
                  <a:lnTo>
                    <a:pt x="1162" y="186"/>
                  </a:lnTo>
                  <a:lnTo>
                    <a:pt x="1160" y="193"/>
                  </a:lnTo>
                  <a:lnTo>
                    <a:pt x="1157" y="200"/>
                  </a:lnTo>
                  <a:lnTo>
                    <a:pt x="1153" y="205"/>
                  </a:lnTo>
                  <a:lnTo>
                    <a:pt x="1149" y="212"/>
                  </a:lnTo>
                  <a:lnTo>
                    <a:pt x="1144" y="217"/>
                  </a:lnTo>
                  <a:lnTo>
                    <a:pt x="1139" y="221"/>
                  </a:lnTo>
                  <a:lnTo>
                    <a:pt x="1134" y="224"/>
                  </a:lnTo>
                  <a:lnTo>
                    <a:pt x="1128" y="227"/>
                  </a:lnTo>
                  <a:lnTo>
                    <a:pt x="1121" y="230"/>
                  </a:lnTo>
                  <a:lnTo>
                    <a:pt x="1114" y="231"/>
                  </a:lnTo>
                  <a:lnTo>
                    <a:pt x="1106" y="232"/>
                  </a:lnTo>
                  <a:close/>
                  <a:moveTo>
                    <a:pt x="1251" y="232"/>
                  </a:moveTo>
                  <a:lnTo>
                    <a:pt x="1244" y="232"/>
                  </a:lnTo>
                  <a:lnTo>
                    <a:pt x="1238" y="231"/>
                  </a:lnTo>
                  <a:lnTo>
                    <a:pt x="1232" y="227"/>
                  </a:lnTo>
                  <a:lnTo>
                    <a:pt x="1225" y="224"/>
                  </a:lnTo>
                  <a:lnTo>
                    <a:pt x="1222" y="221"/>
                  </a:lnTo>
                  <a:lnTo>
                    <a:pt x="1219" y="218"/>
                  </a:lnTo>
                  <a:lnTo>
                    <a:pt x="1217" y="215"/>
                  </a:lnTo>
                  <a:lnTo>
                    <a:pt x="1215" y="211"/>
                  </a:lnTo>
                  <a:lnTo>
                    <a:pt x="1214" y="205"/>
                  </a:lnTo>
                  <a:lnTo>
                    <a:pt x="1212" y="200"/>
                  </a:lnTo>
                  <a:lnTo>
                    <a:pt x="1212" y="194"/>
                  </a:lnTo>
                  <a:lnTo>
                    <a:pt x="1211" y="186"/>
                  </a:lnTo>
                  <a:lnTo>
                    <a:pt x="1211" y="98"/>
                  </a:lnTo>
                  <a:lnTo>
                    <a:pt x="1198" y="98"/>
                  </a:lnTo>
                  <a:lnTo>
                    <a:pt x="1196" y="97"/>
                  </a:lnTo>
                  <a:lnTo>
                    <a:pt x="1194" y="96"/>
                  </a:lnTo>
                  <a:lnTo>
                    <a:pt x="1193" y="94"/>
                  </a:lnTo>
                  <a:lnTo>
                    <a:pt x="1193" y="92"/>
                  </a:lnTo>
                  <a:lnTo>
                    <a:pt x="1193" y="80"/>
                  </a:lnTo>
                  <a:lnTo>
                    <a:pt x="1193" y="77"/>
                  </a:lnTo>
                  <a:lnTo>
                    <a:pt x="1194" y="76"/>
                  </a:lnTo>
                  <a:lnTo>
                    <a:pt x="1196" y="74"/>
                  </a:lnTo>
                  <a:lnTo>
                    <a:pt x="1198" y="74"/>
                  </a:lnTo>
                  <a:lnTo>
                    <a:pt x="1211" y="74"/>
                  </a:lnTo>
                  <a:lnTo>
                    <a:pt x="1211" y="54"/>
                  </a:lnTo>
                  <a:lnTo>
                    <a:pt x="1212" y="51"/>
                  </a:lnTo>
                  <a:lnTo>
                    <a:pt x="1212" y="48"/>
                  </a:lnTo>
                  <a:lnTo>
                    <a:pt x="1213" y="46"/>
                  </a:lnTo>
                  <a:lnTo>
                    <a:pt x="1215" y="45"/>
                  </a:lnTo>
                  <a:lnTo>
                    <a:pt x="1241" y="33"/>
                  </a:lnTo>
                  <a:lnTo>
                    <a:pt x="1243" y="32"/>
                  </a:lnTo>
                  <a:lnTo>
                    <a:pt x="1245" y="32"/>
                  </a:lnTo>
                  <a:lnTo>
                    <a:pt x="1248" y="32"/>
                  </a:lnTo>
                  <a:lnTo>
                    <a:pt x="1250" y="33"/>
                  </a:lnTo>
                  <a:lnTo>
                    <a:pt x="1251" y="35"/>
                  </a:lnTo>
                  <a:lnTo>
                    <a:pt x="1251" y="38"/>
                  </a:lnTo>
                  <a:lnTo>
                    <a:pt x="1251" y="74"/>
                  </a:lnTo>
                  <a:lnTo>
                    <a:pt x="1272" y="74"/>
                  </a:lnTo>
                  <a:lnTo>
                    <a:pt x="1274" y="74"/>
                  </a:lnTo>
                  <a:lnTo>
                    <a:pt x="1276" y="76"/>
                  </a:lnTo>
                  <a:lnTo>
                    <a:pt x="1277" y="77"/>
                  </a:lnTo>
                  <a:lnTo>
                    <a:pt x="1277" y="80"/>
                  </a:lnTo>
                  <a:lnTo>
                    <a:pt x="1277" y="92"/>
                  </a:lnTo>
                  <a:lnTo>
                    <a:pt x="1277" y="94"/>
                  </a:lnTo>
                  <a:lnTo>
                    <a:pt x="1276" y="96"/>
                  </a:lnTo>
                  <a:lnTo>
                    <a:pt x="1274" y="97"/>
                  </a:lnTo>
                  <a:lnTo>
                    <a:pt x="1272" y="98"/>
                  </a:lnTo>
                  <a:lnTo>
                    <a:pt x="1251" y="98"/>
                  </a:lnTo>
                  <a:lnTo>
                    <a:pt x="1251" y="187"/>
                  </a:lnTo>
                  <a:lnTo>
                    <a:pt x="1251" y="194"/>
                  </a:lnTo>
                  <a:lnTo>
                    <a:pt x="1252" y="199"/>
                  </a:lnTo>
                  <a:lnTo>
                    <a:pt x="1254" y="202"/>
                  </a:lnTo>
                  <a:lnTo>
                    <a:pt x="1255" y="205"/>
                  </a:lnTo>
                  <a:lnTo>
                    <a:pt x="1258" y="207"/>
                  </a:lnTo>
                  <a:lnTo>
                    <a:pt x="1260" y="209"/>
                  </a:lnTo>
                  <a:lnTo>
                    <a:pt x="1263" y="210"/>
                  </a:lnTo>
                  <a:lnTo>
                    <a:pt x="1267" y="210"/>
                  </a:lnTo>
                  <a:lnTo>
                    <a:pt x="1269" y="210"/>
                  </a:lnTo>
                  <a:lnTo>
                    <a:pt x="1272" y="209"/>
                  </a:lnTo>
                  <a:lnTo>
                    <a:pt x="1275" y="210"/>
                  </a:lnTo>
                  <a:lnTo>
                    <a:pt x="1277" y="211"/>
                  </a:lnTo>
                  <a:lnTo>
                    <a:pt x="1279" y="214"/>
                  </a:lnTo>
                  <a:lnTo>
                    <a:pt x="1279" y="217"/>
                  </a:lnTo>
                  <a:lnTo>
                    <a:pt x="1278" y="220"/>
                  </a:lnTo>
                  <a:lnTo>
                    <a:pt x="1277" y="223"/>
                  </a:lnTo>
                  <a:lnTo>
                    <a:pt x="1275" y="225"/>
                  </a:lnTo>
                  <a:lnTo>
                    <a:pt x="1271" y="227"/>
                  </a:lnTo>
                  <a:lnTo>
                    <a:pt x="1267" y="230"/>
                  </a:lnTo>
                  <a:lnTo>
                    <a:pt x="1262" y="231"/>
                  </a:lnTo>
                  <a:lnTo>
                    <a:pt x="1257" y="232"/>
                  </a:lnTo>
                  <a:lnTo>
                    <a:pt x="1251" y="232"/>
                  </a:lnTo>
                  <a:close/>
                  <a:moveTo>
                    <a:pt x="1343" y="229"/>
                  </a:moveTo>
                  <a:lnTo>
                    <a:pt x="1315" y="229"/>
                  </a:lnTo>
                  <a:lnTo>
                    <a:pt x="1313" y="227"/>
                  </a:lnTo>
                  <a:lnTo>
                    <a:pt x="1311" y="226"/>
                  </a:lnTo>
                  <a:lnTo>
                    <a:pt x="1310" y="224"/>
                  </a:lnTo>
                  <a:lnTo>
                    <a:pt x="1310" y="222"/>
                  </a:lnTo>
                  <a:lnTo>
                    <a:pt x="1310" y="80"/>
                  </a:lnTo>
                  <a:lnTo>
                    <a:pt x="1310" y="77"/>
                  </a:lnTo>
                  <a:lnTo>
                    <a:pt x="1311" y="76"/>
                  </a:lnTo>
                  <a:lnTo>
                    <a:pt x="1313" y="74"/>
                  </a:lnTo>
                  <a:lnTo>
                    <a:pt x="1315" y="74"/>
                  </a:lnTo>
                  <a:lnTo>
                    <a:pt x="1343" y="74"/>
                  </a:lnTo>
                  <a:lnTo>
                    <a:pt x="1347" y="74"/>
                  </a:lnTo>
                  <a:lnTo>
                    <a:pt x="1348" y="76"/>
                  </a:lnTo>
                  <a:lnTo>
                    <a:pt x="1349" y="77"/>
                  </a:lnTo>
                  <a:lnTo>
                    <a:pt x="1350" y="80"/>
                  </a:lnTo>
                  <a:lnTo>
                    <a:pt x="1350" y="222"/>
                  </a:lnTo>
                  <a:lnTo>
                    <a:pt x="1349" y="224"/>
                  </a:lnTo>
                  <a:lnTo>
                    <a:pt x="1348" y="226"/>
                  </a:lnTo>
                  <a:lnTo>
                    <a:pt x="1347" y="227"/>
                  </a:lnTo>
                  <a:lnTo>
                    <a:pt x="1343" y="229"/>
                  </a:lnTo>
                  <a:close/>
                  <a:moveTo>
                    <a:pt x="1330" y="53"/>
                  </a:moveTo>
                  <a:lnTo>
                    <a:pt x="1324" y="53"/>
                  </a:lnTo>
                  <a:lnTo>
                    <a:pt x="1320" y="52"/>
                  </a:lnTo>
                  <a:lnTo>
                    <a:pt x="1317" y="50"/>
                  </a:lnTo>
                  <a:lnTo>
                    <a:pt x="1314" y="47"/>
                  </a:lnTo>
                  <a:lnTo>
                    <a:pt x="1312" y="44"/>
                  </a:lnTo>
                  <a:lnTo>
                    <a:pt x="1310" y="41"/>
                  </a:lnTo>
                  <a:lnTo>
                    <a:pt x="1309" y="38"/>
                  </a:lnTo>
                  <a:lnTo>
                    <a:pt x="1308" y="34"/>
                  </a:lnTo>
                  <a:lnTo>
                    <a:pt x="1309" y="31"/>
                  </a:lnTo>
                  <a:lnTo>
                    <a:pt x="1310" y="26"/>
                  </a:lnTo>
                  <a:lnTo>
                    <a:pt x="1312" y="23"/>
                  </a:lnTo>
                  <a:lnTo>
                    <a:pt x="1314" y="21"/>
                  </a:lnTo>
                  <a:lnTo>
                    <a:pt x="1317" y="19"/>
                  </a:lnTo>
                  <a:lnTo>
                    <a:pt x="1320" y="17"/>
                  </a:lnTo>
                  <a:lnTo>
                    <a:pt x="1324" y="16"/>
                  </a:lnTo>
                  <a:lnTo>
                    <a:pt x="1330" y="16"/>
                  </a:lnTo>
                  <a:lnTo>
                    <a:pt x="1334" y="16"/>
                  </a:lnTo>
                  <a:lnTo>
                    <a:pt x="1338" y="17"/>
                  </a:lnTo>
                  <a:lnTo>
                    <a:pt x="1342" y="19"/>
                  </a:lnTo>
                  <a:lnTo>
                    <a:pt x="1345" y="21"/>
                  </a:lnTo>
                  <a:lnTo>
                    <a:pt x="1348" y="23"/>
                  </a:lnTo>
                  <a:lnTo>
                    <a:pt x="1350" y="26"/>
                  </a:lnTo>
                  <a:lnTo>
                    <a:pt x="1351" y="31"/>
                  </a:lnTo>
                  <a:lnTo>
                    <a:pt x="1352" y="34"/>
                  </a:lnTo>
                  <a:lnTo>
                    <a:pt x="1351" y="38"/>
                  </a:lnTo>
                  <a:lnTo>
                    <a:pt x="1350" y="41"/>
                  </a:lnTo>
                  <a:lnTo>
                    <a:pt x="1348" y="44"/>
                  </a:lnTo>
                  <a:lnTo>
                    <a:pt x="1345" y="47"/>
                  </a:lnTo>
                  <a:lnTo>
                    <a:pt x="1342" y="50"/>
                  </a:lnTo>
                  <a:lnTo>
                    <a:pt x="1338" y="52"/>
                  </a:lnTo>
                  <a:lnTo>
                    <a:pt x="1334" y="53"/>
                  </a:lnTo>
                  <a:lnTo>
                    <a:pt x="1330" y="53"/>
                  </a:lnTo>
                  <a:close/>
                  <a:moveTo>
                    <a:pt x="1439" y="232"/>
                  </a:moveTo>
                  <a:lnTo>
                    <a:pt x="1425" y="231"/>
                  </a:lnTo>
                  <a:lnTo>
                    <a:pt x="1414" y="229"/>
                  </a:lnTo>
                  <a:lnTo>
                    <a:pt x="1404" y="223"/>
                  </a:lnTo>
                  <a:lnTo>
                    <a:pt x="1397" y="218"/>
                  </a:lnTo>
                  <a:lnTo>
                    <a:pt x="1391" y="213"/>
                  </a:lnTo>
                  <a:lnTo>
                    <a:pt x="1387" y="206"/>
                  </a:lnTo>
                  <a:lnTo>
                    <a:pt x="1384" y="199"/>
                  </a:lnTo>
                  <a:lnTo>
                    <a:pt x="1383" y="194"/>
                  </a:lnTo>
                  <a:lnTo>
                    <a:pt x="1383" y="190"/>
                  </a:lnTo>
                  <a:lnTo>
                    <a:pt x="1384" y="186"/>
                  </a:lnTo>
                  <a:lnTo>
                    <a:pt x="1385" y="183"/>
                  </a:lnTo>
                  <a:lnTo>
                    <a:pt x="1388" y="181"/>
                  </a:lnTo>
                  <a:lnTo>
                    <a:pt x="1390" y="179"/>
                  </a:lnTo>
                  <a:lnTo>
                    <a:pt x="1393" y="178"/>
                  </a:lnTo>
                  <a:lnTo>
                    <a:pt x="1396" y="177"/>
                  </a:lnTo>
                  <a:lnTo>
                    <a:pt x="1399" y="177"/>
                  </a:lnTo>
                  <a:lnTo>
                    <a:pt x="1405" y="177"/>
                  </a:lnTo>
                  <a:lnTo>
                    <a:pt x="1410" y="180"/>
                  </a:lnTo>
                  <a:lnTo>
                    <a:pt x="1414" y="183"/>
                  </a:lnTo>
                  <a:lnTo>
                    <a:pt x="1417" y="189"/>
                  </a:lnTo>
                  <a:lnTo>
                    <a:pt x="1420" y="196"/>
                  </a:lnTo>
                  <a:lnTo>
                    <a:pt x="1424" y="202"/>
                  </a:lnTo>
                  <a:lnTo>
                    <a:pt x="1428" y="204"/>
                  </a:lnTo>
                  <a:lnTo>
                    <a:pt x="1431" y="206"/>
                  </a:lnTo>
                  <a:lnTo>
                    <a:pt x="1434" y="207"/>
                  </a:lnTo>
                  <a:lnTo>
                    <a:pt x="1438" y="207"/>
                  </a:lnTo>
                  <a:lnTo>
                    <a:pt x="1442" y="207"/>
                  </a:lnTo>
                  <a:lnTo>
                    <a:pt x="1445" y="206"/>
                  </a:lnTo>
                  <a:lnTo>
                    <a:pt x="1448" y="205"/>
                  </a:lnTo>
                  <a:lnTo>
                    <a:pt x="1451" y="203"/>
                  </a:lnTo>
                  <a:lnTo>
                    <a:pt x="1453" y="200"/>
                  </a:lnTo>
                  <a:lnTo>
                    <a:pt x="1454" y="197"/>
                  </a:lnTo>
                  <a:lnTo>
                    <a:pt x="1455" y="194"/>
                  </a:lnTo>
                  <a:lnTo>
                    <a:pt x="1455" y="190"/>
                  </a:lnTo>
                  <a:lnTo>
                    <a:pt x="1455" y="183"/>
                  </a:lnTo>
                  <a:lnTo>
                    <a:pt x="1453" y="179"/>
                  </a:lnTo>
                  <a:lnTo>
                    <a:pt x="1449" y="175"/>
                  </a:lnTo>
                  <a:lnTo>
                    <a:pt x="1444" y="171"/>
                  </a:lnTo>
                  <a:lnTo>
                    <a:pt x="1433" y="164"/>
                  </a:lnTo>
                  <a:lnTo>
                    <a:pt x="1420" y="158"/>
                  </a:lnTo>
                  <a:lnTo>
                    <a:pt x="1414" y="155"/>
                  </a:lnTo>
                  <a:lnTo>
                    <a:pt x="1408" y="152"/>
                  </a:lnTo>
                  <a:lnTo>
                    <a:pt x="1402" y="147"/>
                  </a:lnTo>
                  <a:lnTo>
                    <a:pt x="1397" y="142"/>
                  </a:lnTo>
                  <a:lnTo>
                    <a:pt x="1392" y="137"/>
                  </a:lnTo>
                  <a:lnTo>
                    <a:pt x="1389" y="131"/>
                  </a:lnTo>
                  <a:lnTo>
                    <a:pt x="1387" y="123"/>
                  </a:lnTo>
                  <a:lnTo>
                    <a:pt x="1385" y="115"/>
                  </a:lnTo>
                  <a:lnTo>
                    <a:pt x="1387" y="110"/>
                  </a:lnTo>
                  <a:lnTo>
                    <a:pt x="1387" y="104"/>
                  </a:lnTo>
                  <a:lnTo>
                    <a:pt x="1388" y="100"/>
                  </a:lnTo>
                  <a:lnTo>
                    <a:pt x="1390" y="96"/>
                  </a:lnTo>
                  <a:lnTo>
                    <a:pt x="1395" y="87"/>
                  </a:lnTo>
                  <a:lnTo>
                    <a:pt x="1400" y="81"/>
                  </a:lnTo>
                  <a:lnTo>
                    <a:pt x="1409" y="77"/>
                  </a:lnTo>
                  <a:lnTo>
                    <a:pt x="1417" y="73"/>
                  </a:lnTo>
                  <a:lnTo>
                    <a:pt x="1428" y="71"/>
                  </a:lnTo>
                  <a:lnTo>
                    <a:pt x="1439" y="70"/>
                  </a:lnTo>
                  <a:lnTo>
                    <a:pt x="1451" y="71"/>
                  </a:lnTo>
                  <a:lnTo>
                    <a:pt x="1461" y="73"/>
                  </a:lnTo>
                  <a:lnTo>
                    <a:pt x="1470" y="77"/>
                  </a:lnTo>
                  <a:lnTo>
                    <a:pt x="1477" y="81"/>
                  </a:lnTo>
                  <a:lnTo>
                    <a:pt x="1482" y="86"/>
                  </a:lnTo>
                  <a:lnTo>
                    <a:pt x="1487" y="93"/>
                  </a:lnTo>
                  <a:lnTo>
                    <a:pt x="1489" y="98"/>
                  </a:lnTo>
                  <a:lnTo>
                    <a:pt x="1489" y="103"/>
                  </a:lnTo>
                  <a:lnTo>
                    <a:pt x="1489" y="107"/>
                  </a:lnTo>
                  <a:lnTo>
                    <a:pt x="1488" y="111"/>
                  </a:lnTo>
                  <a:lnTo>
                    <a:pt x="1487" y="113"/>
                  </a:lnTo>
                  <a:lnTo>
                    <a:pt x="1484" y="115"/>
                  </a:lnTo>
                  <a:lnTo>
                    <a:pt x="1482" y="117"/>
                  </a:lnTo>
                  <a:lnTo>
                    <a:pt x="1480" y="118"/>
                  </a:lnTo>
                  <a:lnTo>
                    <a:pt x="1477" y="119"/>
                  </a:lnTo>
                  <a:lnTo>
                    <a:pt x="1474" y="119"/>
                  </a:lnTo>
                  <a:lnTo>
                    <a:pt x="1469" y="118"/>
                  </a:lnTo>
                  <a:lnTo>
                    <a:pt x="1464" y="116"/>
                  </a:lnTo>
                  <a:lnTo>
                    <a:pt x="1460" y="113"/>
                  </a:lnTo>
                  <a:lnTo>
                    <a:pt x="1457" y="107"/>
                  </a:lnTo>
                  <a:lnTo>
                    <a:pt x="1455" y="101"/>
                  </a:lnTo>
                  <a:lnTo>
                    <a:pt x="1451" y="96"/>
                  </a:lnTo>
                  <a:lnTo>
                    <a:pt x="1449" y="94"/>
                  </a:lnTo>
                  <a:lnTo>
                    <a:pt x="1445" y="92"/>
                  </a:lnTo>
                  <a:lnTo>
                    <a:pt x="1442" y="91"/>
                  </a:lnTo>
                  <a:lnTo>
                    <a:pt x="1438" y="91"/>
                  </a:lnTo>
                  <a:lnTo>
                    <a:pt x="1435" y="91"/>
                  </a:lnTo>
                  <a:lnTo>
                    <a:pt x="1432" y="92"/>
                  </a:lnTo>
                  <a:lnTo>
                    <a:pt x="1429" y="93"/>
                  </a:lnTo>
                  <a:lnTo>
                    <a:pt x="1427" y="95"/>
                  </a:lnTo>
                  <a:lnTo>
                    <a:pt x="1424" y="98"/>
                  </a:lnTo>
                  <a:lnTo>
                    <a:pt x="1423" y="101"/>
                  </a:lnTo>
                  <a:lnTo>
                    <a:pt x="1422" y="104"/>
                  </a:lnTo>
                  <a:lnTo>
                    <a:pt x="1422" y="109"/>
                  </a:lnTo>
                  <a:lnTo>
                    <a:pt x="1423" y="114"/>
                  </a:lnTo>
                  <a:lnTo>
                    <a:pt x="1425" y="119"/>
                  </a:lnTo>
                  <a:lnTo>
                    <a:pt x="1429" y="122"/>
                  </a:lnTo>
                  <a:lnTo>
                    <a:pt x="1433" y="126"/>
                  </a:lnTo>
                  <a:lnTo>
                    <a:pt x="1444" y="133"/>
                  </a:lnTo>
                  <a:lnTo>
                    <a:pt x="1458" y="138"/>
                  </a:lnTo>
                  <a:lnTo>
                    <a:pt x="1464" y="141"/>
                  </a:lnTo>
                  <a:lnTo>
                    <a:pt x="1471" y="145"/>
                  </a:lnTo>
                  <a:lnTo>
                    <a:pt x="1477" y="150"/>
                  </a:lnTo>
                  <a:lnTo>
                    <a:pt x="1482" y="154"/>
                  </a:lnTo>
                  <a:lnTo>
                    <a:pt x="1487" y="160"/>
                  </a:lnTo>
                  <a:lnTo>
                    <a:pt x="1490" y="166"/>
                  </a:lnTo>
                  <a:lnTo>
                    <a:pt x="1492" y="175"/>
                  </a:lnTo>
                  <a:lnTo>
                    <a:pt x="1493" y="183"/>
                  </a:lnTo>
                  <a:lnTo>
                    <a:pt x="1492" y="194"/>
                  </a:lnTo>
                  <a:lnTo>
                    <a:pt x="1490" y="203"/>
                  </a:lnTo>
                  <a:lnTo>
                    <a:pt x="1484" y="212"/>
                  </a:lnTo>
                  <a:lnTo>
                    <a:pt x="1479" y="218"/>
                  </a:lnTo>
                  <a:lnTo>
                    <a:pt x="1471" y="224"/>
                  </a:lnTo>
                  <a:lnTo>
                    <a:pt x="1461" y="229"/>
                  </a:lnTo>
                  <a:lnTo>
                    <a:pt x="1451" y="231"/>
                  </a:lnTo>
                  <a:lnTo>
                    <a:pt x="1439" y="232"/>
                  </a:lnTo>
                  <a:close/>
                  <a:moveTo>
                    <a:pt x="1574" y="232"/>
                  </a:moveTo>
                  <a:lnTo>
                    <a:pt x="1568" y="232"/>
                  </a:lnTo>
                  <a:lnTo>
                    <a:pt x="1561" y="231"/>
                  </a:lnTo>
                  <a:lnTo>
                    <a:pt x="1555" y="227"/>
                  </a:lnTo>
                  <a:lnTo>
                    <a:pt x="1549" y="224"/>
                  </a:lnTo>
                  <a:lnTo>
                    <a:pt x="1546" y="221"/>
                  </a:lnTo>
                  <a:lnTo>
                    <a:pt x="1542" y="218"/>
                  </a:lnTo>
                  <a:lnTo>
                    <a:pt x="1540" y="215"/>
                  </a:lnTo>
                  <a:lnTo>
                    <a:pt x="1538" y="211"/>
                  </a:lnTo>
                  <a:lnTo>
                    <a:pt x="1537" y="205"/>
                  </a:lnTo>
                  <a:lnTo>
                    <a:pt x="1535" y="200"/>
                  </a:lnTo>
                  <a:lnTo>
                    <a:pt x="1535" y="194"/>
                  </a:lnTo>
                  <a:lnTo>
                    <a:pt x="1534" y="186"/>
                  </a:lnTo>
                  <a:lnTo>
                    <a:pt x="1534" y="98"/>
                  </a:lnTo>
                  <a:lnTo>
                    <a:pt x="1521" y="98"/>
                  </a:lnTo>
                  <a:lnTo>
                    <a:pt x="1518" y="97"/>
                  </a:lnTo>
                  <a:lnTo>
                    <a:pt x="1517" y="96"/>
                  </a:lnTo>
                  <a:lnTo>
                    <a:pt x="1516" y="94"/>
                  </a:lnTo>
                  <a:lnTo>
                    <a:pt x="1515" y="92"/>
                  </a:lnTo>
                  <a:lnTo>
                    <a:pt x="1515" y="80"/>
                  </a:lnTo>
                  <a:lnTo>
                    <a:pt x="1516" y="77"/>
                  </a:lnTo>
                  <a:lnTo>
                    <a:pt x="1517" y="76"/>
                  </a:lnTo>
                  <a:lnTo>
                    <a:pt x="1518" y="74"/>
                  </a:lnTo>
                  <a:lnTo>
                    <a:pt x="1521" y="74"/>
                  </a:lnTo>
                  <a:lnTo>
                    <a:pt x="1534" y="74"/>
                  </a:lnTo>
                  <a:lnTo>
                    <a:pt x="1534" y="54"/>
                  </a:lnTo>
                  <a:lnTo>
                    <a:pt x="1534" y="51"/>
                  </a:lnTo>
                  <a:lnTo>
                    <a:pt x="1535" y="48"/>
                  </a:lnTo>
                  <a:lnTo>
                    <a:pt x="1536" y="46"/>
                  </a:lnTo>
                  <a:lnTo>
                    <a:pt x="1538" y="45"/>
                  </a:lnTo>
                  <a:lnTo>
                    <a:pt x="1564" y="33"/>
                  </a:lnTo>
                  <a:lnTo>
                    <a:pt x="1567" y="32"/>
                  </a:lnTo>
                  <a:lnTo>
                    <a:pt x="1569" y="32"/>
                  </a:lnTo>
                  <a:lnTo>
                    <a:pt x="1571" y="32"/>
                  </a:lnTo>
                  <a:lnTo>
                    <a:pt x="1572" y="33"/>
                  </a:lnTo>
                  <a:lnTo>
                    <a:pt x="1573" y="35"/>
                  </a:lnTo>
                  <a:lnTo>
                    <a:pt x="1574" y="38"/>
                  </a:lnTo>
                  <a:lnTo>
                    <a:pt x="1574" y="74"/>
                  </a:lnTo>
                  <a:lnTo>
                    <a:pt x="1594" y="74"/>
                  </a:lnTo>
                  <a:lnTo>
                    <a:pt x="1597" y="74"/>
                  </a:lnTo>
                  <a:lnTo>
                    <a:pt x="1598" y="76"/>
                  </a:lnTo>
                  <a:lnTo>
                    <a:pt x="1599" y="77"/>
                  </a:lnTo>
                  <a:lnTo>
                    <a:pt x="1600" y="80"/>
                  </a:lnTo>
                  <a:lnTo>
                    <a:pt x="1600" y="92"/>
                  </a:lnTo>
                  <a:lnTo>
                    <a:pt x="1599" y="94"/>
                  </a:lnTo>
                  <a:lnTo>
                    <a:pt x="1598" y="96"/>
                  </a:lnTo>
                  <a:lnTo>
                    <a:pt x="1597" y="97"/>
                  </a:lnTo>
                  <a:lnTo>
                    <a:pt x="1594" y="98"/>
                  </a:lnTo>
                  <a:lnTo>
                    <a:pt x="1574" y="98"/>
                  </a:lnTo>
                  <a:lnTo>
                    <a:pt x="1574" y="187"/>
                  </a:lnTo>
                  <a:lnTo>
                    <a:pt x="1574" y="194"/>
                  </a:lnTo>
                  <a:lnTo>
                    <a:pt x="1575" y="199"/>
                  </a:lnTo>
                  <a:lnTo>
                    <a:pt x="1576" y="202"/>
                  </a:lnTo>
                  <a:lnTo>
                    <a:pt x="1578" y="205"/>
                  </a:lnTo>
                  <a:lnTo>
                    <a:pt x="1580" y="207"/>
                  </a:lnTo>
                  <a:lnTo>
                    <a:pt x="1583" y="209"/>
                  </a:lnTo>
                  <a:lnTo>
                    <a:pt x="1587" y="210"/>
                  </a:lnTo>
                  <a:lnTo>
                    <a:pt x="1590" y="210"/>
                  </a:lnTo>
                  <a:lnTo>
                    <a:pt x="1592" y="210"/>
                  </a:lnTo>
                  <a:lnTo>
                    <a:pt x="1595" y="209"/>
                  </a:lnTo>
                  <a:lnTo>
                    <a:pt x="1598" y="210"/>
                  </a:lnTo>
                  <a:lnTo>
                    <a:pt x="1600" y="211"/>
                  </a:lnTo>
                  <a:lnTo>
                    <a:pt x="1601" y="214"/>
                  </a:lnTo>
                  <a:lnTo>
                    <a:pt x="1602" y="217"/>
                  </a:lnTo>
                  <a:lnTo>
                    <a:pt x="1601" y="220"/>
                  </a:lnTo>
                  <a:lnTo>
                    <a:pt x="1600" y="223"/>
                  </a:lnTo>
                  <a:lnTo>
                    <a:pt x="1597" y="225"/>
                  </a:lnTo>
                  <a:lnTo>
                    <a:pt x="1594" y="227"/>
                  </a:lnTo>
                  <a:lnTo>
                    <a:pt x="1590" y="230"/>
                  </a:lnTo>
                  <a:lnTo>
                    <a:pt x="1586" y="231"/>
                  </a:lnTo>
                  <a:lnTo>
                    <a:pt x="1580" y="232"/>
                  </a:lnTo>
                  <a:lnTo>
                    <a:pt x="1574" y="232"/>
                  </a:lnTo>
                  <a:close/>
                  <a:moveTo>
                    <a:pt x="1686" y="93"/>
                  </a:moveTo>
                  <a:lnTo>
                    <a:pt x="1678" y="94"/>
                  </a:lnTo>
                  <a:lnTo>
                    <a:pt x="1673" y="97"/>
                  </a:lnTo>
                  <a:lnTo>
                    <a:pt x="1669" y="101"/>
                  </a:lnTo>
                  <a:lnTo>
                    <a:pt x="1664" y="106"/>
                  </a:lnTo>
                  <a:lnTo>
                    <a:pt x="1662" y="113"/>
                  </a:lnTo>
                  <a:lnTo>
                    <a:pt x="1660" y="120"/>
                  </a:lnTo>
                  <a:lnTo>
                    <a:pt x="1659" y="127"/>
                  </a:lnTo>
                  <a:lnTo>
                    <a:pt x="1658" y="135"/>
                  </a:lnTo>
                  <a:lnTo>
                    <a:pt x="1708" y="125"/>
                  </a:lnTo>
                  <a:lnTo>
                    <a:pt x="1708" y="120"/>
                  </a:lnTo>
                  <a:lnTo>
                    <a:pt x="1707" y="114"/>
                  </a:lnTo>
                  <a:lnTo>
                    <a:pt x="1704" y="109"/>
                  </a:lnTo>
                  <a:lnTo>
                    <a:pt x="1702" y="103"/>
                  </a:lnTo>
                  <a:lnTo>
                    <a:pt x="1699" y="99"/>
                  </a:lnTo>
                  <a:lnTo>
                    <a:pt x="1696" y="96"/>
                  </a:lnTo>
                  <a:lnTo>
                    <a:pt x="1691" y="94"/>
                  </a:lnTo>
                  <a:lnTo>
                    <a:pt x="1686" y="93"/>
                  </a:lnTo>
                  <a:close/>
                  <a:moveTo>
                    <a:pt x="1690" y="232"/>
                  </a:moveTo>
                  <a:lnTo>
                    <a:pt x="1683" y="232"/>
                  </a:lnTo>
                  <a:lnTo>
                    <a:pt x="1676" y="231"/>
                  </a:lnTo>
                  <a:lnTo>
                    <a:pt x="1671" y="230"/>
                  </a:lnTo>
                  <a:lnTo>
                    <a:pt x="1664" y="227"/>
                  </a:lnTo>
                  <a:lnTo>
                    <a:pt x="1658" y="224"/>
                  </a:lnTo>
                  <a:lnTo>
                    <a:pt x="1653" y="221"/>
                  </a:lnTo>
                  <a:lnTo>
                    <a:pt x="1649" y="217"/>
                  </a:lnTo>
                  <a:lnTo>
                    <a:pt x="1643" y="213"/>
                  </a:lnTo>
                  <a:lnTo>
                    <a:pt x="1639" y="207"/>
                  </a:lnTo>
                  <a:lnTo>
                    <a:pt x="1636" y="201"/>
                  </a:lnTo>
                  <a:lnTo>
                    <a:pt x="1632" y="195"/>
                  </a:lnTo>
                  <a:lnTo>
                    <a:pt x="1630" y="187"/>
                  </a:lnTo>
                  <a:lnTo>
                    <a:pt x="1628" y="179"/>
                  </a:lnTo>
                  <a:lnTo>
                    <a:pt x="1626" y="170"/>
                  </a:lnTo>
                  <a:lnTo>
                    <a:pt x="1624" y="160"/>
                  </a:lnTo>
                  <a:lnTo>
                    <a:pt x="1624" y="150"/>
                  </a:lnTo>
                  <a:lnTo>
                    <a:pt x="1624" y="140"/>
                  </a:lnTo>
                  <a:lnTo>
                    <a:pt x="1626" y="131"/>
                  </a:lnTo>
                  <a:lnTo>
                    <a:pt x="1628" y="122"/>
                  </a:lnTo>
                  <a:lnTo>
                    <a:pt x="1630" y="114"/>
                  </a:lnTo>
                  <a:lnTo>
                    <a:pt x="1633" y="106"/>
                  </a:lnTo>
                  <a:lnTo>
                    <a:pt x="1636" y="100"/>
                  </a:lnTo>
                  <a:lnTo>
                    <a:pt x="1640" y="94"/>
                  </a:lnTo>
                  <a:lnTo>
                    <a:pt x="1644" y="90"/>
                  </a:lnTo>
                  <a:lnTo>
                    <a:pt x="1649" y="84"/>
                  </a:lnTo>
                  <a:lnTo>
                    <a:pt x="1654" y="80"/>
                  </a:lnTo>
                  <a:lnTo>
                    <a:pt x="1659" y="77"/>
                  </a:lnTo>
                  <a:lnTo>
                    <a:pt x="1664" y="75"/>
                  </a:lnTo>
                  <a:lnTo>
                    <a:pt x="1671" y="73"/>
                  </a:lnTo>
                  <a:lnTo>
                    <a:pt x="1677" y="71"/>
                  </a:lnTo>
                  <a:lnTo>
                    <a:pt x="1683" y="71"/>
                  </a:lnTo>
                  <a:lnTo>
                    <a:pt x="1690" y="70"/>
                  </a:lnTo>
                  <a:lnTo>
                    <a:pt x="1696" y="71"/>
                  </a:lnTo>
                  <a:lnTo>
                    <a:pt x="1701" y="72"/>
                  </a:lnTo>
                  <a:lnTo>
                    <a:pt x="1707" y="73"/>
                  </a:lnTo>
                  <a:lnTo>
                    <a:pt x="1712" y="75"/>
                  </a:lnTo>
                  <a:lnTo>
                    <a:pt x="1717" y="77"/>
                  </a:lnTo>
                  <a:lnTo>
                    <a:pt x="1721" y="80"/>
                  </a:lnTo>
                  <a:lnTo>
                    <a:pt x="1726" y="84"/>
                  </a:lnTo>
                  <a:lnTo>
                    <a:pt x="1730" y="87"/>
                  </a:lnTo>
                  <a:lnTo>
                    <a:pt x="1736" y="97"/>
                  </a:lnTo>
                  <a:lnTo>
                    <a:pt x="1741" y="107"/>
                  </a:lnTo>
                  <a:lnTo>
                    <a:pt x="1743" y="118"/>
                  </a:lnTo>
                  <a:lnTo>
                    <a:pt x="1744" y="131"/>
                  </a:lnTo>
                  <a:lnTo>
                    <a:pt x="1744" y="136"/>
                  </a:lnTo>
                  <a:lnTo>
                    <a:pt x="1742" y="139"/>
                  </a:lnTo>
                  <a:lnTo>
                    <a:pt x="1739" y="141"/>
                  </a:lnTo>
                  <a:lnTo>
                    <a:pt x="1735" y="142"/>
                  </a:lnTo>
                  <a:lnTo>
                    <a:pt x="1661" y="156"/>
                  </a:lnTo>
                  <a:lnTo>
                    <a:pt x="1662" y="164"/>
                  </a:lnTo>
                  <a:lnTo>
                    <a:pt x="1664" y="173"/>
                  </a:lnTo>
                  <a:lnTo>
                    <a:pt x="1668" y="179"/>
                  </a:lnTo>
                  <a:lnTo>
                    <a:pt x="1672" y="185"/>
                  </a:lnTo>
                  <a:lnTo>
                    <a:pt x="1676" y="191"/>
                  </a:lnTo>
                  <a:lnTo>
                    <a:pt x="1682" y="195"/>
                  </a:lnTo>
                  <a:lnTo>
                    <a:pt x="1690" y="197"/>
                  </a:lnTo>
                  <a:lnTo>
                    <a:pt x="1697" y="198"/>
                  </a:lnTo>
                  <a:lnTo>
                    <a:pt x="1703" y="197"/>
                  </a:lnTo>
                  <a:lnTo>
                    <a:pt x="1709" y="196"/>
                  </a:lnTo>
                  <a:lnTo>
                    <a:pt x="1713" y="194"/>
                  </a:lnTo>
                  <a:lnTo>
                    <a:pt x="1717" y="191"/>
                  </a:lnTo>
                  <a:lnTo>
                    <a:pt x="1724" y="184"/>
                  </a:lnTo>
                  <a:lnTo>
                    <a:pt x="1730" y="177"/>
                  </a:lnTo>
                  <a:lnTo>
                    <a:pt x="1731" y="175"/>
                  </a:lnTo>
                  <a:lnTo>
                    <a:pt x="1733" y="174"/>
                  </a:lnTo>
                  <a:lnTo>
                    <a:pt x="1735" y="173"/>
                  </a:lnTo>
                  <a:lnTo>
                    <a:pt x="1738" y="172"/>
                  </a:lnTo>
                  <a:lnTo>
                    <a:pt x="1740" y="173"/>
                  </a:lnTo>
                  <a:lnTo>
                    <a:pt x="1743" y="175"/>
                  </a:lnTo>
                  <a:lnTo>
                    <a:pt x="1744" y="178"/>
                  </a:lnTo>
                  <a:lnTo>
                    <a:pt x="1746" y="181"/>
                  </a:lnTo>
                  <a:lnTo>
                    <a:pt x="1744" y="190"/>
                  </a:lnTo>
                  <a:lnTo>
                    <a:pt x="1741" y="199"/>
                  </a:lnTo>
                  <a:lnTo>
                    <a:pt x="1736" y="207"/>
                  </a:lnTo>
                  <a:lnTo>
                    <a:pt x="1730" y="215"/>
                  </a:lnTo>
                  <a:lnTo>
                    <a:pt x="1722" y="222"/>
                  </a:lnTo>
                  <a:lnTo>
                    <a:pt x="1713" y="227"/>
                  </a:lnTo>
                  <a:lnTo>
                    <a:pt x="1708" y="230"/>
                  </a:lnTo>
                  <a:lnTo>
                    <a:pt x="1701" y="231"/>
                  </a:lnTo>
                  <a:lnTo>
                    <a:pt x="1696" y="232"/>
                  </a:lnTo>
                  <a:lnTo>
                    <a:pt x="1690" y="232"/>
                  </a:lnTo>
                  <a:close/>
                  <a:moveTo>
                    <a:pt x="1895" y="229"/>
                  </a:moveTo>
                  <a:lnTo>
                    <a:pt x="1867" y="229"/>
                  </a:lnTo>
                  <a:lnTo>
                    <a:pt x="1865" y="227"/>
                  </a:lnTo>
                  <a:lnTo>
                    <a:pt x="1862" y="226"/>
                  </a:lnTo>
                  <a:lnTo>
                    <a:pt x="1861" y="224"/>
                  </a:lnTo>
                  <a:lnTo>
                    <a:pt x="1861" y="222"/>
                  </a:lnTo>
                  <a:lnTo>
                    <a:pt x="1861" y="118"/>
                  </a:lnTo>
                  <a:lnTo>
                    <a:pt x="1860" y="113"/>
                  </a:lnTo>
                  <a:lnTo>
                    <a:pt x="1860" y="109"/>
                  </a:lnTo>
                  <a:lnTo>
                    <a:pt x="1858" y="104"/>
                  </a:lnTo>
                  <a:lnTo>
                    <a:pt x="1856" y="100"/>
                  </a:lnTo>
                  <a:lnTo>
                    <a:pt x="1853" y="98"/>
                  </a:lnTo>
                  <a:lnTo>
                    <a:pt x="1849" y="95"/>
                  </a:lnTo>
                  <a:lnTo>
                    <a:pt x="1845" y="94"/>
                  </a:lnTo>
                  <a:lnTo>
                    <a:pt x="1838" y="93"/>
                  </a:lnTo>
                  <a:lnTo>
                    <a:pt x="1833" y="94"/>
                  </a:lnTo>
                  <a:lnTo>
                    <a:pt x="1828" y="95"/>
                  </a:lnTo>
                  <a:lnTo>
                    <a:pt x="1825" y="97"/>
                  </a:lnTo>
                  <a:lnTo>
                    <a:pt x="1822" y="99"/>
                  </a:lnTo>
                  <a:lnTo>
                    <a:pt x="1820" y="101"/>
                  </a:lnTo>
                  <a:lnTo>
                    <a:pt x="1819" y="104"/>
                  </a:lnTo>
                  <a:lnTo>
                    <a:pt x="1818" y="107"/>
                  </a:lnTo>
                  <a:lnTo>
                    <a:pt x="1818" y="112"/>
                  </a:lnTo>
                  <a:lnTo>
                    <a:pt x="1818" y="222"/>
                  </a:lnTo>
                  <a:lnTo>
                    <a:pt x="1818" y="224"/>
                  </a:lnTo>
                  <a:lnTo>
                    <a:pt x="1817" y="226"/>
                  </a:lnTo>
                  <a:lnTo>
                    <a:pt x="1815" y="227"/>
                  </a:lnTo>
                  <a:lnTo>
                    <a:pt x="1813" y="229"/>
                  </a:lnTo>
                  <a:lnTo>
                    <a:pt x="1784" y="229"/>
                  </a:lnTo>
                  <a:lnTo>
                    <a:pt x="1781" y="227"/>
                  </a:lnTo>
                  <a:lnTo>
                    <a:pt x="1780" y="226"/>
                  </a:lnTo>
                  <a:lnTo>
                    <a:pt x="1779" y="224"/>
                  </a:lnTo>
                  <a:lnTo>
                    <a:pt x="1779" y="222"/>
                  </a:lnTo>
                  <a:lnTo>
                    <a:pt x="1779" y="98"/>
                  </a:lnTo>
                  <a:lnTo>
                    <a:pt x="1779" y="92"/>
                  </a:lnTo>
                  <a:lnTo>
                    <a:pt x="1781" y="86"/>
                  </a:lnTo>
                  <a:lnTo>
                    <a:pt x="1784" y="82"/>
                  </a:lnTo>
                  <a:lnTo>
                    <a:pt x="1790" y="79"/>
                  </a:lnTo>
                  <a:lnTo>
                    <a:pt x="1799" y="75"/>
                  </a:lnTo>
                  <a:lnTo>
                    <a:pt x="1811" y="73"/>
                  </a:lnTo>
                  <a:lnTo>
                    <a:pt x="1825" y="71"/>
                  </a:lnTo>
                  <a:lnTo>
                    <a:pt x="1839" y="70"/>
                  </a:lnTo>
                  <a:lnTo>
                    <a:pt x="1852" y="71"/>
                  </a:lnTo>
                  <a:lnTo>
                    <a:pt x="1863" y="73"/>
                  </a:lnTo>
                  <a:lnTo>
                    <a:pt x="1874" y="76"/>
                  </a:lnTo>
                  <a:lnTo>
                    <a:pt x="1882" y="80"/>
                  </a:lnTo>
                  <a:lnTo>
                    <a:pt x="1887" y="83"/>
                  </a:lnTo>
                  <a:lnTo>
                    <a:pt x="1890" y="86"/>
                  </a:lnTo>
                  <a:lnTo>
                    <a:pt x="1893" y="91"/>
                  </a:lnTo>
                  <a:lnTo>
                    <a:pt x="1896" y="95"/>
                  </a:lnTo>
                  <a:lnTo>
                    <a:pt x="1898" y="99"/>
                  </a:lnTo>
                  <a:lnTo>
                    <a:pt x="1899" y="104"/>
                  </a:lnTo>
                  <a:lnTo>
                    <a:pt x="1900" y="110"/>
                  </a:lnTo>
                  <a:lnTo>
                    <a:pt x="1900" y="116"/>
                  </a:lnTo>
                  <a:lnTo>
                    <a:pt x="1900" y="222"/>
                  </a:lnTo>
                  <a:lnTo>
                    <a:pt x="1900" y="224"/>
                  </a:lnTo>
                  <a:lnTo>
                    <a:pt x="1899" y="226"/>
                  </a:lnTo>
                  <a:lnTo>
                    <a:pt x="1898" y="227"/>
                  </a:lnTo>
                  <a:lnTo>
                    <a:pt x="1895" y="229"/>
                  </a:lnTo>
                  <a:close/>
                  <a:moveTo>
                    <a:pt x="1961" y="231"/>
                  </a:moveTo>
                  <a:lnTo>
                    <a:pt x="1956" y="231"/>
                  </a:lnTo>
                  <a:lnTo>
                    <a:pt x="1952" y="229"/>
                  </a:lnTo>
                  <a:lnTo>
                    <a:pt x="1948" y="226"/>
                  </a:lnTo>
                  <a:lnTo>
                    <a:pt x="1945" y="223"/>
                  </a:lnTo>
                  <a:lnTo>
                    <a:pt x="1941" y="219"/>
                  </a:lnTo>
                  <a:lnTo>
                    <a:pt x="1939" y="215"/>
                  </a:lnTo>
                  <a:lnTo>
                    <a:pt x="1938" y="210"/>
                  </a:lnTo>
                  <a:lnTo>
                    <a:pt x="1937" y="204"/>
                  </a:lnTo>
                  <a:lnTo>
                    <a:pt x="1938" y="199"/>
                  </a:lnTo>
                  <a:lnTo>
                    <a:pt x="1939" y="195"/>
                  </a:lnTo>
                  <a:lnTo>
                    <a:pt x="1941" y="190"/>
                  </a:lnTo>
                  <a:lnTo>
                    <a:pt x="1945" y="186"/>
                  </a:lnTo>
                  <a:lnTo>
                    <a:pt x="1948" y="183"/>
                  </a:lnTo>
                  <a:lnTo>
                    <a:pt x="1952" y="180"/>
                  </a:lnTo>
                  <a:lnTo>
                    <a:pt x="1956" y="179"/>
                  </a:lnTo>
                  <a:lnTo>
                    <a:pt x="1961" y="178"/>
                  </a:lnTo>
                  <a:lnTo>
                    <a:pt x="1966" y="179"/>
                  </a:lnTo>
                  <a:lnTo>
                    <a:pt x="1971" y="180"/>
                  </a:lnTo>
                  <a:lnTo>
                    <a:pt x="1974" y="183"/>
                  </a:lnTo>
                  <a:lnTo>
                    <a:pt x="1978" y="186"/>
                  </a:lnTo>
                  <a:lnTo>
                    <a:pt x="1981" y="190"/>
                  </a:lnTo>
                  <a:lnTo>
                    <a:pt x="1983" y="195"/>
                  </a:lnTo>
                  <a:lnTo>
                    <a:pt x="1985" y="199"/>
                  </a:lnTo>
                  <a:lnTo>
                    <a:pt x="1985" y="204"/>
                  </a:lnTo>
                  <a:lnTo>
                    <a:pt x="1985" y="210"/>
                  </a:lnTo>
                  <a:lnTo>
                    <a:pt x="1983" y="215"/>
                  </a:lnTo>
                  <a:lnTo>
                    <a:pt x="1981" y="219"/>
                  </a:lnTo>
                  <a:lnTo>
                    <a:pt x="1978" y="223"/>
                  </a:lnTo>
                  <a:lnTo>
                    <a:pt x="1974" y="226"/>
                  </a:lnTo>
                  <a:lnTo>
                    <a:pt x="1971" y="229"/>
                  </a:lnTo>
                  <a:lnTo>
                    <a:pt x="1966" y="231"/>
                  </a:lnTo>
                  <a:lnTo>
                    <a:pt x="1961" y="231"/>
                  </a:lnTo>
                  <a:close/>
                  <a:moveTo>
                    <a:pt x="2105" y="99"/>
                  </a:moveTo>
                  <a:lnTo>
                    <a:pt x="2101" y="97"/>
                  </a:lnTo>
                  <a:lnTo>
                    <a:pt x="2097" y="95"/>
                  </a:lnTo>
                  <a:lnTo>
                    <a:pt x="2093" y="94"/>
                  </a:lnTo>
                  <a:lnTo>
                    <a:pt x="2088" y="93"/>
                  </a:lnTo>
                  <a:lnTo>
                    <a:pt x="2080" y="94"/>
                  </a:lnTo>
                  <a:lnTo>
                    <a:pt x="2075" y="97"/>
                  </a:lnTo>
                  <a:lnTo>
                    <a:pt x="2070" y="101"/>
                  </a:lnTo>
                  <a:lnTo>
                    <a:pt x="2066" y="107"/>
                  </a:lnTo>
                  <a:lnTo>
                    <a:pt x="2061" y="116"/>
                  </a:lnTo>
                  <a:lnTo>
                    <a:pt x="2059" y="125"/>
                  </a:lnTo>
                  <a:lnTo>
                    <a:pt x="2057" y="137"/>
                  </a:lnTo>
                  <a:lnTo>
                    <a:pt x="2057" y="150"/>
                  </a:lnTo>
                  <a:lnTo>
                    <a:pt x="2057" y="163"/>
                  </a:lnTo>
                  <a:lnTo>
                    <a:pt x="2059" y="174"/>
                  </a:lnTo>
                  <a:lnTo>
                    <a:pt x="2062" y="184"/>
                  </a:lnTo>
                  <a:lnTo>
                    <a:pt x="2067" y="192"/>
                  </a:lnTo>
                  <a:lnTo>
                    <a:pt x="2071" y="198"/>
                  </a:lnTo>
                  <a:lnTo>
                    <a:pt x="2076" y="202"/>
                  </a:lnTo>
                  <a:lnTo>
                    <a:pt x="2082" y="205"/>
                  </a:lnTo>
                  <a:lnTo>
                    <a:pt x="2088" y="206"/>
                  </a:lnTo>
                  <a:lnTo>
                    <a:pt x="2092" y="205"/>
                  </a:lnTo>
                  <a:lnTo>
                    <a:pt x="2095" y="205"/>
                  </a:lnTo>
                  <a:lnTo>
                    <a:pt x="2098" y="204"/>
                  </a:lnTo>
                  <a:lnTo>
                    <a:pt x="2100" y="202"/>
                  </a:lnTo>
                  <a:lnTo>
                    <a:pt x="2101" y="201"/>
                  </a:lnTo>
                  <a:lnTo>
                    <a:pt x="2103" y="198"/>
                  </a:lnTo>
                  <a:lnTo>
                    <a:pt x="2103" y="196"/>
                  </a:lnTo>
                  <a:lnTo>
                    <a:pt x="2105" y="193"/>
                  </a:lnTo>
                  <a:lnTo>
                    <a:pt x="2105" y="99"/>
                  </a:lnTo>
                  <a:close/>
                  <a:moveTo>
                    <a:pt x="2133" y="221"/>
                  </a:moveTo>
                  <a:lnTo>
                    <a:pt x="2126" y="225"/>
                  </a:lnTo>
                  <a:lnTo>
                    <a:pt x="2114" y="229"/>
                  </a:lnTo>
                  <a:lnTo>
                    <a:pt x="2101" y="231"/>
                  </a:lnTo>
                  <a:lnTo>
                    <a:pt x="2088" y="232"/>
                  </a:lnTo>
                  <a:lnTo>
                    <a:pt x="2078" y="232"/>
                  </a:lnTo>
                  <a:lnTo>
                    <a:pt x="2070" y="231"/>
                  </a:lnTo>
                  <a:lnTo>
                    <a:pt x="2062" y="229"/>
                  </a:lnTo>
                  <a:lnTo>
                    <a:pt x="2055" y="226"/>
                  </a:lnTo>
                  <a:lnTo>
                    <a:pt x="2049" y="223"/>
                  </a:lnTo>
                  <a:lnTo>
                    <a:pt x="2042" y="219"/>
                  </a:lnTo>
                  <a:lnTo>
                    <a:pt x="2037" y="215"/>
                  </a:lnTo>
                  <a:lnTo>
                    <a:pt x="2033" y="210"/>
                  </a:lnTo>
                  <a:lnTo>
                    <a:pt x="2029" y="204"/>
                  </a:lnTo>
                  <a:lnTo>
                    <a:pt x="2026" y="198"/>
                  </a:lnTo>
                  <a:lnTo>
                    <a:pt x="2022" y="192"/>
                  </a:lnTo>
                  <a:lnTo>
                    <a:pt x="2020" y="185"/>
                  </a:lnTo>
                  <a:lnTo>
                    <a:pt x="2019" y="178"/>
                  </a:lnTo>
                  <a:lnTo>
                    <a:pt x="2018" y="171"/>
                  </a:lnTo>
                  <a:lnTo>
                    <a:pt x="2017" y="163"/>
                  </a:lnTo>
                  <a:lnTo>
                    <a:pt x="2017" y="155"/>
                  </a:lnTo>
                  <a:lnTo>
                    <a:pt x="2018" y="138"/>
                  </a:lnTo>
                  <a:lnTo>
                    <a:pt x="2020" y="123"/>
                  </a:lnTo>
                  <a:lnTo>
                    <a:pt x="2023" y="116"/>
                  </a:lnTo>
                  <a:lnTo>
                    <a:pt x="2026" y="109"/>
                  </a:lnTo>
                  <a:lnTo>
                    <a:pt x="2029" y="102"/>
                  </a:lnTo>
                  <a:lnTo>
                    <a:pt x="2033" y="96"/>
                  </a:lnTo>
                  <a:lnTo>
                    <a:pt x="2037" y="91"/>
                  </a:lnTo>
                  <a:lnTo>
                    <a:pt x="2041" y="85"/>
                  </a:lnTo>
                  <a:lnTo>
                    <a:pt x="2047" y="81"/>
                  </a:lnTo>
                  <a:lnTo>
                    <a:pt x="2052" y="77"/>
                  </a:lnTo>
                  <a:lnTo>
                    <a:pt x="2058" y="74"/>
                  </a:lnTo>
                  <a:lnTo>
                    <a:pt x="2065" y="72"/>
                  </a:lnTo>
                  <a:lnTo>
                    <a:pt x="2072" y="71"/>
                  </a:lnTo>
                  <a:lnTo>
                    <a:pt x="2079" y="71"/>
                  </a:lnTo>
                  <a:lnTo>
                    <a:pt x="2088" y="71"/>
                  </a:lnTo>
                  <a:lnTo>
                    <a:pt x="2095" y="73"/>
                  </a:lnTo>
                  <a:lnTo>
                    <a:pt x="2100" y="75"/>
                  </a:lnTo>
                  <a:lnTo>
                    <a:pt x="2105" y="77"/>
                  </a:lnTo>
                  <a:lnTo>
                    <a:pt x="2105" y="6"/>
                  </a:lnTo>
                  <a:lnTo>
                    <a:pt x="2105" y="4"/>
                  </a:lnTo>
                  <a:lnTo>
                    <a:pt x="2106" y="2"/>
                  </a:lnTo>
                  <a:lnTo>
                    <a:pt x="2107" y="1"/>
                  </a:lnTo>
                  <a:lnTo>
                    <a:pt x="2110" y="0"/>
                  </a:lnTo>
                  <a:lnTo>
                    <a:pt x="2138" y="0"/>
                  </a:lnTo>
                  <a:lnTo>
                    <a:pt x="2140" y="1"/>
                  </a:lnTo>
                  <a:lnTo>
                    <a:pt x="2142" y="2"/>
                  </a:lnTo>
                  <a:lnTo>
                    <a:pt x="2144" y="4"/>
                  </a:lnTo>
                  <a:lnTo>
                    <a:pt x="2144" y="6"/>
                  </a:lnTo>
                  <a:lnTo>
                    <a:pt x="2144" y="199"/>
                  </a:lnTo>
                  <a:lnTo>
                    <a:pt x="2142" y="206"/>
                  </a:lnTo>
                  <a:lnTo>
                    <a:pt x="2141" y="213"/>
                  </a:lnTo>
                  <a:lnTo>
                    <a:pt x="2138" y="217"/>
                  </a:lnTo>
                  <a:lnTo>
                    <a:pt x="2133" y="221"/>
                  </a:lnTo>
                  <a:close/>
                  <a:moveTo>
                    <a:pt x="2238" y="93"/>
                  </a:moveTo>
                  <a:lnTo>
                    <a:pt x="2232" y="94"/>
                  </a:lnTo>
                  <a:lnTo>
                    <a:pt x="2226" y="97"/>
                  </a:lnTo>
                  <a:lnTo>
                    <a:pt x="2221" y="101"/>
                  </a:lnTo>
                  <a:lnTo>
                    <a:pt x="2218" y="106"/>
                  </a:lnTo>
                  <a:lnTo>
                    <a:pt x="2215" y="113"/>
                  </a:lnTo>
                  <a:lnTo>
                    <a:pt x="2213" y="120"/>
                  </a:lnTo>
                  <a:lnTo>
                    <a:pt x="2212" y="127"/>
                  </a:lnTo>
                  <a:lnTo>
                    <a:pt x="2211" y="135"/>
                  </a:lnTo>
                  <a:lnTo>
                    <a:pt x="2260" y="125"/>
                  </a:lnTo>
                  <a:lnTo>
                    <a:pt x="2260" y="120"/>
                  </a:lnTo>
                  <a:lnTo>
                    <a:pt x="2259" y="114"/>
                  </a:lnTo>
                  <a:lnTo>
                    <a:pt x="2258" y="109"/>
                  </a:lnTo>
                  <a:lnTo>
                    <a:pt x="2255" y="103"/>
                  </a:lnTo>
                  <a:lnTo>
                    <a:pt x="2252" y="99"/>
                  </a:lnTo>
                  <a:lnTo>
                    <a:pt x="2249" y="96"/>
                  </a:lnTo>
                  <a:lnTo>
                    <a:pt x="2244" y="94"/>
                  </a:lnTo>
                  <a:lnTo>
                    <a:pt x="2238" y="93"/>
                  </a:lnTo>
                  <a:close/>
                  <a:moveTo>
                    <a:pt x="2242" y="232"/>
                  </a:moveTo>
                  <a:lnTo>
                    <a:pt x="2236" y="232"/>
                  </a:lnTo>
                  <a:lnTo>
                    <a:pt x="2230" y="231"/>
                  </a:lnTo>
                  <a:lnTo>
                    <a:pt x="2224" y="230"/>
                  </a:lnTo>
                  <a:lnTo>
                    <a:pt x="2217" y="227"/>
                  </a:lnTo>
                  <a:lnTo>
                    <a:pt x="2212" y="224"/>
                  </a:lnTo>
                  <a:lnTo>
                    <a:pt x="2206" y="221"/>
                  </a:lnTo>
                  <a:lnTo>
                    <a:pt x="2201" y="217"/>
                  </a:lnTo>
                  <a:lnTo>
                    <a:pt x="2196" y="213"/>
                  </a:lnTo>
                  <a:lnTo>
                    <a:pt x="2192" y="207"/>
                  </a:lnTo>
                  <a:lnTo>
                    <a:pt x="2189" y="201"/>
                  </a:lnTo>
                  <a:lnTo>
                    <a:pt x="2186" y="195"/>
                  </a:lnTo>
                  <a:lnTo>
                    <a:pt x="2182" y="187"/>
                  </a:lnTo>
                  <a:lnTo>
                    <a:pt x="2180" y="179"/>
                  </a:lnTo>
                  <a:lnTo>
                    <a:pt x="2178" y="170"/>
                  </a:lnTo>
                  <a:lnTo>
                    <a:pt x="2177" y="160"/>
                  </a:lnTo>
                  <a:lnTo>
                    <a:pt x="2177" y="150"/>
                  </a:lnTo>
                  <a:lnTo>
                    <a:pt x="2177" y="140"/>
                  </a:lnTo>
                  <a:lnTo>
                    <a:pt x="2178" y="131"/>
                  </a:lnTo>
                  <a:lnTo>
                    <a:pt x="2180" y="122"/>
                  </a:lnTo>
                  <a:lnTo>
                    <a:pt x="2182" y="114"/>
                  </a:lnTo>
                  <a:lnTo>
                    <a:pt x="2186" y="106"/>
                  </a:lnTo>
                  <a:lnTo>
                    <a:pt x="2189" y="100"/>
                  </a:lnTo>
                  <a:lnTo>
                    <a:pt x="2193" y="94"/>
                  </a:lnTo>
                  <a:lnTo>
                    <a:pt x="2197" y="90"/>
                  </a:lnTo>
                  <a:lnTo>
                    <a:pt x="2201" y="84"/>
                  </a:lnTo>
                  <a:lnTo>
                    <a:pt x="2207" y="80"/>
                  </a:lnTo>
                  <a:lnTo>
                    <a:pt x="2212" y="77"/>
                  </a:lnTo>
                  <a:lnTo>
                    <a:pt x="2217" y="75"/>
                  </a:lnTo>
                  <a:lnTo>
                    <a:pt x="2224" y="73"/>
                  </a:lnTo>
                  <a:lnTo>
                    <a:pt x="2230" y="71"/>
                  </a:lnTo>
                  <a:lnTo>
                    <a:pt x="2236" y="71"/>
                  </a:lnTo>
                  <a:lnTo>
                    <a:pt x="2242" y="70"/>
                  </a:lnTo>
                  <a:lnTo>
                    <a:pt x="2249" y="71"/>
                  </a:lnTo>
                  <a:lnTo>
                    <a:pt x="2254" y="72"/>
                  </a:lnTo>
                  <a:lnTo>
                    <a:pt x="2260" y="73"/>
                  </a:lnTo>
                  <a:lnTo>
                    <a:pt x="2266" y="75"/>
                  </a:lnTo>
                  <a:lnTo>
                    <a:pt x="2270" y="77"/>
                  </a:lnTo>
                  <a:lnTo>
                    <a:pt x="2275" y="80"/>
                  </a:lnTo>
                  <a:lnTo>
                    <a:pt x="2279" y="84"/>
                  </a:lnTo>
                  <a:lnTo>
                    <a:pt x="2282" y="87"/>
                  </a:lnTo>
                  <a:lnTo>
                    <a:pt x="2289" y="97"/>
                  </a:lnTo>
                  <a:lnTo>
                    <a:pt x="2294" y="107"/>
                  </a:lnTo>
                  <a:lnTo>
                    <a:pt x="2297" y="118"/>
                  </a:lnTo>
                  <a:lnTo>
                    <a:pt x="2298" y="131"/>
                  </a:lnTo>
                  <a:lnTo>
                    <a:pt x="2297" y="136"/>
                  </a:lnTo>
                  <a:lnTo>
                    <a:pt x="2295" y="139"/>
                  </a:lnTo>
                  <a:lnTo>
                    <a:pt x="2292" y="141"/>
                  </a:lnTo>
                  <a:lnTo>
                    <a:pt x="2288" y="142"/>
                  </a:lnTo>
                  <a:lnTo>
                    <a:pt x="2214" y="156"/>
                  </a:lnTo>
                  <a:lnTo>
                    <a:pt x="2215" y="164"/>
                  </a:lnTo>
                  <a:lnTo>
                    <a:pt x="2217" y="173"/>
                  </a:lnTo>
                  <a:lnTo>
                    <a:pt x="2220" y="179"/>
                  </a:lnTo>
                  <a:lnTo>
                    <a:pt x="2225" y="185"/>
                  </a:lnTo>
                  <a:lnTo>
                    <a:pt x="2230" y="191"/>
                  </a:lnTo>
                  <a:lnTo>
                    <a:pt x="2235" y="195"/>
                  </a:lnTo>
                  <a:lnTo>
                    <a:pt x="2242" y="197"/>
                  </a:lnTo>
                  <a:lnTo>
                    <a:pt x="2250" y="198"/>
                  </a:lnTo>
                  <a:lnTo>
                    <a:pt x="2256" y="197"/>
                  </a:lnTo>
                  <a:lnTo>
                    <a:pt x="2261" y="196"/>
                  </a:lnTo>
                  <a:lnTo>
                    <a:pt x="2266" y="194"/>
                  </a:lnTo>
                  <a:lnTo>
                    <a:pt x="2270" y="191"/>
                  </a:lnTo>
                  <a:lnTo>
                    <a:pt x="2277" y="184"/>
                  </a:lnTo>
                  <a:lnTo>
                    <a:pt x="2282" y="177"/>
                  </a:lnTo>
                  <a:lnTo>
                    <a:pt x="2284" y="175"/>
                  </a:lnTo>
                  <a:lnTo>
                    <a:pt x="2286" y="174"/>
                  </a:lnTo>
                  <a:lnTo>
                    <a:pt x="2288" y="173"/>
                  </a:lnTo>
                  <a:lnTo>
                    <a:pt x="2291" y="172"/>
                  </a:lnTo>
                  <a:lnTo>
                    <a:pt x="2294" y="173"/>
                  </a:lnTo>
                  <a:lnTo>
                    <a:pt x="2296" y="175"/>
                  </a:lnTo>
                  <a:lnTo>
                    <a:pt x="2297" y="178"/>
                  </a:lnTo>
                  <a:lnTo>
                    <a:pt x="2298" y="181"/>
                  </a:lnTo>
                  <a:lnTo>
                    <a:pt x="2297" y="190"/>
                  </a:lnTo>
                  <a:lnTo>
                    <a:pt x="2294" y="199"/>
                  </a:lnTo>
                  <a:lnTo>
                    <a:pt x="2290" y="207"/>
                  </a:lnTo>
                  <a:lnTo>
                    <a:pt x="2282" y="215"/>
                  </a:lnTo>
                  <a:lnTo>
                    <a:pt x="2275" y="222"/>
                  </a:lnTo>
                  <a:lnTo>
                    <a:pt x="2266" y="227"/>
                  </a:lnTo>
                  <a:lnTo>
                    <a:pt x="2260" y="230"/>
                  </a:lnTo>
                  <a:lnTo>
                    <a:pt x="2254" y="231"/>
                  </a:lnTo>
                  <a:lnTo>
                    <a:pt x="2249" y="232"/>
                  </a:lnTo>
                  <a:lnTo>
                    <a:pt x="2242" y="232"/>
                  </a:lnTo>
                  <a:close/>
                  <a:moveTo>
                    <a:pt x="2448" y="298"/>
                  </a:moveTo>
                  <a:lnTo>
                    <a:pt x="2422" y="298"/>
                  </a:lnTo>
                  <a:lnTo>
                    <a:pt x="2420" y="298"/>
                  </a:lnTo>
                  <a:lnTo>
                    <a:pt x="2418" y="297"/>
                  </a:lnTo>
                  <a:lnTo>
                    <a:pt x="2417" y="295"/>
                  </a:lnTo>
                  <a:lnTo>
                    <a:pt x="2417" y="292"/>
                  </a:lnTo>
                  <a:lnTo>
                    <a:pt x="2417" y="6"/>
                  </a:lnTo>
                  <a:lnTo>
                    <a:pt x="2417" y="4"/>
                  </a:lnTo>
                  <a:lnTo>
                    <a:pt x="2418" y="2"/>
                  </a:lnTo>
                  <a:lnTo>
                    <a:pt x="2420" y="1"/>
                  </a:lnTo>
                  <a:lnTo>
                    <a:pt x="2422" y="0"/>
                  </a:lnTo>
                  <a:lnTo>
                    <a:pt x="2448" y="0"/>
                  </a:lnTo>
                  <a:lnTo>
                    <a:pt x="2450" y="1"/>
                  </a:lnTo>
                  <a:lnTo>
                    <a:pt x="2452" y="2"/>
                  </a:lnTo>
                  <a:lnTo>
                    <a:pt x="2453" y="4"/>
                  </a:lnTo>
                  <a:lnTo>
                    <a:pt x="2453" y="6"/>
                  </a:lnTo>
                  <a:lnTo>
                    <a:pt x="2453" y="292"/>
                  </a:lnTo>
                  <a:lnTo>
                    <a:pt x="2453" y="295"/>
                  </a:lnTo>
                  <a:lnTo>
                    <a:pt x="2452" y="297"/>
                  </a:lnTo>
                  <a:lnTo>
                    <a:pt x="2450" y="298"/>
                  </a:lnTo>
                  <a:lnTo>
                    <a:pt x="2448" y="298"/>
                  </a:lnTo>
                  <a:close/>
                  <a:moveTo>
                    <a:pt x="2780" y="229"/>
                  </a:moveTo>
                  <a:lnTo>
                    <a:pt x="2751" y="229"/>
                  </a:lnTo>
                  <a:lnTo>
                    <a:pt x="2748" y="227"/>
                  </a:lnTo>
                  <a:lnTo>
                    <a:pt x="2747" y="226"/>
                  </a:lnTo>
                  <a:lnTo>
                    <a:pt x="2746" y="224"/>
                  </a:lnTo>
                  <a:lnTo>
                    <a:pt x="2746" y="222"/>
                  </a:lnTo>
                  <a:lnTo>
                    <a:pt x="2738" y="110"/>
                  </a:lnTo>
                  <a:lnTo>
                    <a:pt x="2738" y="96"/>
                  </a:lnTo>
                  <a:lnTo>
                    <a:pt x="2738" y="83"/>
                  </a:lnTo>
                  <a:lnTo>
                    <a:pt x="2738" y="74"/>
                  </a:lnTo>
                  <a:lnTo>
                    <a:pt x="2738" y="70"/>
                  </a:lnTo>
                  <a:lnTo>
                    <a:pt x="2737" y="74"/>
                  </a:lnTo>
                  <a:lnTo>
                    <a:pt x="2735" y="83"/>
                  </a:lnTo>
                  <a:lnTo>
                    <a:pt x="2732" y="96"/>
                  </a:lnTo>
                  <a:lnTo>
                    <a:pt x="2728" y="110"/>
                  </a:lnTo>
                  <a:lnTo>
                    <a:pt x="2690" y="222"/>
                  </a:lnTo>
                  <a:lnTo>
                    <a:pt x="2689" y="225"/>
                  </a:lnTo>
                  <a:lnTo>
                    <a:pt x="2688" y="226"/>
                  </a:lnTo>
                  <a:lnTo>
                    <a:pt x="2686" y="227"/>
                  </a:lnTo>
                  <a:lnTo>
                    <a:pt x="2683" y="229"/>
                  </a:lnTo>
                  <a:lnTo>
                    <a:pt x="2672" y="229"/>
                  </a:lnTo>
                  <a:lnTo>
                    <a:pt x="2670" y="227"/>
                  </a:lnTo>
                  <a:lnTo>
                    <a:pt x="2668" y="226"/>
                  </a:lnTo>
                  <a:lnTo>
                    <a:pt x="2667" y="225"/>
                  </a:lnTo>
                  <a:lnTo>
                    <a:pt x="2666" y="222"/>
                  </a:lnTo>
                  <a:lnTo>
                    <a:pt x="2628" y="110"/>
                  </a:lnTo>
                  <a:lnTo>
                    <a:pt x="2624" y="96"/>
                  </a:lnTo>
                  <a:lnTo>
                    <a:pt x="2620" y="83"/>
                  </a:lnTo>
                  <a:lnTo>
                    <a:pt x="2618" y="74"/>
                  </a:lnTo>
                  <a:lnTo>
                    <a:pt x="2617" y="70"/>
                  </a:lnTo>
                  <a:lnTo>
                    <a:pt x="2616" y="70"/>
                  </a:lnTo>
                  <a:lnTo>
                    <a:pt x="2616" y="74"/>
                  </a:lnTo>
                  <a:lnTo>
                    <a:pt x="2617" y="83"/>
                  </a:lnTo>
                  <a:lnTo>
                    <a:pt x="2617" y="96"/>
                  </a:lnTo>
                  <a:lnTo>
                    <a:pt x="2616" y="110"/>
                  </a:lnTo>
                  <a:lnTo>
                    <a:pt x="2610" y="222"/>
                  </a:lnTo>
                  <a:lnTo>
                    <a:pt x="2610" y="224"/>
                  </a:lnTo>
                  <a:lnTo>
                    <a:pt x="2609" y="226"/>
                  </a:lnTo>
                  <a:lnTo>
                    <a:pt x="2607" y="227"/>
                  </a:lnTo>
                  <a:lnTo>
                    <a:pt x="2605" y="229"/>
                  </a:lnTo>
                  <a:lnTo>
                    <a:pt x="2578" y="229"/>
                  </a:lnTo>
                  <a:lnTo>
                    <a:pt x="2576" y="227"/>
                  </a:lnTo>
                  <a:lnTo>
                    <a:pt x="2574" y="226"/>
                  </a:lnTo>
                  <a:lnTo>
                    <a:pt x="2573" y="225"/>
                  </a:lnTo>
                  <a:lnTo>
                    <a:pt x="2573" y="222"/>
                  </a:lnTo>
                  <a:lnTo>
                    <a:pt x="2573" y="214"/>
                  </a:lnTo>
                  <a:lnTo>
                    <a:pt x="2575" y="191"/>
                  </a:lnTo>
                  <a:lnTo>
                    <a:pt x="2578" y="159"/>
                  </a:lnTo>
                  <a:lnTo>
                    <a:pt x="2581" y="123"/>
                  </a:lnTo>
                  <a:lnTo>
                    <a:pt x="2585" y="86"/>
                  </a:lnTo>
                  <a:lnTo>
                    <a:pt x="2587" y="55"/>
                  </a:lnTo>
                  <a:lnTo>
                    <a:pt x="2589" y="33"/>
                  </a:lnTo>
                  <a:lnTo>
                    <a:pt x="2590" y="24"/>
                  </a:lnTo>
                  <a:lnTo>
                    <a:pt x="2590" y="21"/>
                  </a:lnTo>
                  <a:lnTo>
                    <a:pt x="2591" y="19"/>
                  </a:lnTo>
                  <a:lnTo>
                    <a:pt x="2593" y="18"/>
                  </a:lnTo>
                  <a:lnTo>
                    <a:pt x="2595" y="18"/>
                  </a:lnTo>
                  <a:lnTo>
                    <a:pt x="2629" y="18"/>
                  </a:lnTo>
                  <a:lnTo>
                    <a:pt x="2631" y="18"/>
                  </a:lnTo>
                  <a:lnTo>
                    <a:pt x="2633" y="19"/>
                  </a:lnTo>
                  <a:lnTo>
                    <a:pt x="2634" y="21"/>
                  </a:lnTo>
                  <a:lnTo>
                    <a:pt x="2635" y="23"/>
                  </a:lnTo>
                  <a:lnTo>
                    <a:pt x="2672" y="133"/>
                  </a:lnTo>
                  <a:lnTo>
                    <a:pt x="2677" y="155"/>
                  </a:lnTo>
                  <a:lnTo>
                    <a:pt x="2679" y="164"/>
                  </a:lnTo>
                  <a:lnTo>
                    <a:pt x="2681" y="155"/>
                  </a:lnTo>
                  <a:lnTo>
                    <a:pt x="2688" y="133"/>
                  </a:lnTo>
                  <a:lnTo>
                    <a:pt x="2724" y="23"/>
                  </a:lnTo>
                  <a:lnTo>
                    <a:pt x="2725" y="21"/>
                  </a:lnTo>
                  <a:lnTo>
                    <a:pt x="2727" y="19"/>
                  </a:lnTo>
                  <a:lnTo>
                    <a:pt x="2728" y="18"/>
                  </a:lnTo>
                  <a:lnTo>
                    <a:pt x="2731" y="18"/>
                  </a:lnTo>
                  <a:lnTo>
                    <a:pt x="2765" y="18"/>
                  </a:lnTo>
                  <a:lnTo>
                    <a:pt x="2767" y="18"/>
                  </a:lnTo>
                  <a:lnTo>
                    <a:pt x="2768" y="19"/>
                  </a:lnTo>
                  <a:lnTo>
                    <a:pt x="2769" y="21"/>
                  </a:lnTo>
                  <a:lnTo>
                    <a:pt x="2770" y="24"/>
                  </a:lnTo>
                  <a:lnTo>
                    <a:pt x="2770" y="33"/>
                  </a:lnTo>
                  <a:lnTo>
                    <a:pt x="2772" y="55"/>
                  </a:lnTo>
                  <a:lnTo>
                    <a:pt x="2775" y="86"/>
                  </a:lnTo>
                  <a:lnTo>
                    <a:pt x="2778" y="123"/>
                  </a:lnTo>
                  <a:lnTo>
                    <a:pt x="2782" y="159"/>
                  </a:lnTo>
                  <a:lnTo>
                    <a:pt x="2784" y="191"/>
                  </a:lnTo>
                  <a:lnTo>
                    <a:pt x="2786" y="214"/>
                  </a:lnTo>
                  <a:lnTo>
                    <a:pt x="2787" y="222"/>
                  </a:lnTo>
                  <a:lnTo>
                    <a:pt x="2786" y="225"/>
                  </a:lnTo>
                  <a:lnTo>
                    <a:pt x="2785" y="226"/>
                  </a:lnTo>
                  <a:lnTo>
                    <a:pt x="2784" y="227"/>
                  </a:lnTo>
                  <a:lnTo>
                    <a:pt x="2780" y="229"/>
                  </a:lnTo>
                  <a:close/>
                  <a:moveTo>
                    <a:pt x="2855" y="229"/>
                  </a:moveTo>
                  <a:lnTo>
                    <a:pt x="2827" y="229"/>
                  </a:lnTo>
                  <a:lnTo>
                    <a:pt x="2825" y="227"/>
                  </a:lnTo>
                  <a:lnTo>
                    <a:pt x="2823" y="226"/>
                  </a:lnTo>
                  <a:lnTo>
                    <a:pt x="2822" y="224"/>
                  </a:lnTo>
                  <a:lnTo>
                    <a:pt x="2822" y="222"/>
                  </a:lnTo>
                  <a:lnTo>
                    <a:pt x="2822" y="80"/>
                  </a:lnTo>
                  <a:lnTo>
                    <a:pt x="2822" y="77"/>
                  </a:lnTo>
                  <a:lnTo>
                    <a:pt x="2823" y="76"/>
                  </a:lnTo>
                  <a:lnTo>
                    <a:pt x="2825" y="74"/>
                  </a:lnTo>
                  <a:lnTo>
                    <a:pt x="2827" y="74"/>
                  </a:lnTo>
                  <a:lnTo>
                    <a:pt x="2855" y="74"/>
                  </a:lnTo>
                  <a:lnTo>
                    <a:pt x="2858" y="74"/>
                  </a:lnTo>
                  <a:lnTo>
                    <a:pt x="2859" y="76"/>
                  </a:lnTo>
                  <a:lnTo>
                    <a:pt x="2860" y="77"/>
                  </a:lnTo>
                  <a:lnTo>
                    <a:pt x="2862" y="80"/>
                  </a:lnTo>
                  <a:lnTo>
                    <a:pt x="2862" y="222"/>
                  </a:lnTo>
                  <a:lnTo>
                    <a:pt x="2860" y="224"/>
                  </a:lnTo>
                  <a:lnTo>
                    <a:pt x="2859" y="226"/>
                  </a:lnTo>
                  <a:lnTo>
                    <a:pt x="2858" y="227"/>
                  </a:lnTo>
                  <a:lnTo>
                    <a:pt x="2855" y="229"/>
                  </a:lnTo>
                  <a:close/>
                  <a:moveTo>
                    <a:pt x="2842" y="53"/>
                  </a:moveTo>
                  <a:lnTo>
                    <a:pt x="2836" y="53"/>
                  </a:lnTo>
                  <a:lnTo>
                    <a:pt x="2832" y="52"/>
                  </a:lnTo>
                  <a:lnTo>
                    <a:pt x="2829" y="50"/>
                  </a:lnTo>
                  <a:lnTo>
                    <a:pt x="2826" y="47"/>
                  </a:lnTo>
                  <a:lnTo>
                    <a:pt x="2823" y="44"/>
                  </a:lnTo>
                  <a:lnTo>
                    <a:pt x="2822" y="41"/>
                  </a:lnTo>
                  <a:lnTo>
                    <a:pt x="2820" y="38"/>
                  </a:lnTo>
                  <a:lnTo>
                    <a:pt x="2819" y="34"/>
                  </a:lnTo>
                  <a:lnTo>
                    <a:pt x="2820" y="31"/>
                  </a:lnTo>
                  <a:lnTo>
                    <a:pt x="2822" y="26"/>
                  </a:lnTo>
                  <a:lnTo>
                    <a:pt x="2823" y="23"/>
                  </a:lnTo>
                  <a:lnTo>
                    <a:pt x="2826" y="21"/>
                  </a:lnTo>
                  <a:lnTo>
                    <a:pt x="2829" y="19"/>
                  </a:lnTo>
                  <a:lnTo>
                    <a:pt x="2832" y="17"/>
                  </a:lnTo>
                  <a:lnTo>
                    <a:pt x="2836" y="16"/>
                  </a:lnTo>
                  <a:lnTo>
                    <a:pt x="2842" y="16"/>
                  </a:lnTo>
                  <a:lnTo>
                    <a:pt x="2846" y="16"/>
                  </a:lnTo>
                  <a:lnTo>
                    <a:pt x="2850" y="17"/>
                  </a:lnTo>
                  <a:lnTo>
                    <a:pt x="2854" y="19"/>
                  </a:lnTo>
                  <a:lnTo>
                    <a:pt x="2857" y="21"/>
                  </a:lnTo>
                  <a:lnTo>
                    <a:pt x="2859" y="23"/>
                  </a:lnTo>
                  <a:lnTo>
                    <a:pt x="2862" y="26"/>
                  </a:lnTo>
                  <a:lnTo>
                    <a:pt x="2863" y="31"/>
                  </a:lnTo>
                  <a:lnTo>
                    <a:pt x="2863" y="34"/>
                  </a:lnTo>
                  <a:lnTo>
                    <a:pt x="2863" y="38"/>
                  </a:lnTo>
                  <a:lnTo>
                    <a:pt x="2862" y="41"/>
                  </a:lnTo>
                  <a:lnTo>
                    <a:pt x="2859" y="44"/>
                  </a:lnTo>
                  <a:lnTo>
                    <a:pt x="2857" y="47"/>
                  </a:lnTo>
                  <a:lnTo>
                    <a:pt x="2854" y="50"/>
                  </a:lnTo>
                  <a:lnTo>
                    <a:pt x="2850" y="52"/>
                  </a:lnTo>
                  <a:lnTo>
                    <a:pt x="2846" y="53"/>
                  </a:lnTo>
                  <a:lnTo>
                    <a:pt x="2842" y="53"/>
                  </a:lnTo>
                  <a:close/>
                  <a:moveTo>
                    <a:pt x="2951" y="232"/>
                  </a:moveTo>
                  <a:lnTo>
                    <a:pt x="2937" y="231"/>
                  </a:lnTo>
                  <a:lnTo>
                    <a:pt x="2926" y="229"/>
                  </a:lnTo>
                  <a:lnTo>
                    <a:pt x="2916" y="223"/>
                  </a:lnTo>
                  <a:lnTo>
                    <a:pt x="2908" y="218"/>
                  </a:lnTo>
                  <a:lnTo>
                    <a:pt x="2903" y="213"/>
                  </a:lnTo>
                  <a:lnTo>
                    <a:pt x="2898" y="206"/>
                  </a:lnTo>
                  <a:lnTo>
                    <a:pt x="2895" y="199"/>
                  </a:lnTo>
                  <a:lnTo>
                    <a:pt x="2895" y="194"/>
                  </a:lnTo>
                  <a:lnTo>
                    <a:pt x="2895" y="190"/>
                  </a:lnTo>
                  <a:lnTo>
                    <a:pt x="2896" y="186"/>
                  </a:lnTo>
                  <a:lnTo>
                    <a:pt x="2897" y="183"/>
                  </a:lnTo>
                  <a:lnTo>
                    <a:pt x="2899" y="181"/>
                  </a:lnTo>
                  <a:lnTo>
                    <a:pt x="2902" y="179"/>
                  </a:lnTo>
                  <a:lnTo>
                    <a:pt x="2905" y="178"/>
                  </a:lnTo>
                  <a:lnTo>
                    <a:pt x="2908" y="177"/>
                  </a:lnTo>
                  <a:lnTo>
                    <a:pt x="2911" y="177"/>
                  </a:lnTo>
                  <a:lnTo>
                    <a:pt x="2916" y="177"/>
                  </a:lnTo>
                  <a:lnTo>
                    <a:pt x="2922" y="180"/>
                  </a:lnTo>
                  <a:lnTo>
                    <a:pt x="2926" y="183"/>
                  </a:lnTo>
                  <a:lnTo>
                    <a:pt x="2929" y="189"/>
                  </a:lnTo>
                  <a:lnTo>
                    <a:pt x="2932" y="196"/>
                  </a:lnTo>
                  <a:lnTo>
                    <a:pt x="2936" y="202"/>
                  </a:lnTo>
                  <a:lnTo>
                    <a:pt x="2939" y="204"/>
                  </a:lnTo>
                  <a:lnTo>
                    <a:pt x="2943" y="206"/>
                  </a:lnTo>
                  <a:lnTo>
                    <a:pt x="2946" y="207"/>
                  </a:lnTo>
                  <a:lnTo>
                    <a:pt x="2950" y="207"/>
                  </a:lnTo>
                  <a:lnTo>
                    <a:pt x="2953" y="207"/>
                  </a:lnTo>
                  <a:lnTo>
                    <a:pt x="2956" y="206"/>
                  </a:lnTo>
                  <a:lnTo>
                    <a:pt x="2959" y="205"/>
                  </a:lnTo>
                  <a:lnTo>
                    <a:pt x="2962" y="203"/>
                  </a:lnTo>
                  <a:lnTo>
                    <a:pt x="2964" y="200"/>
                  </a:lnTo>
                  <a:lnTo>
                    <a:pt x="2966" y="197"/>
                  </a:lnTo>
                  <a:lnTo>
                    <a:pt x="2967" y="194"/>
                  </a:lnTo>
                  <a:lnTo>
                    <a:pt x="2967" y="190"/>
                  </a:lnTo>
                  <a:lnTo>
                    <a:pt x="2966" y="183"/>
                  </a:lnTo>
                  <a:lnTo>
                    <a:pt x="2964" y="179"/>
                  </a:lnTo>
                  <a:lnTo>
                    <a:pt x="2960" y="175"/>
                  </a:lnTo>
                  <a:lnTo>
                    <a:pt x="2956" y="171"/>
                  </a:lnTo>
                  <a:lnTo>
                    <a:pt x="2945" y="164"/>
                  </a:lnTo>
                  <a:lnTo>
                    <a:pt x="2932" y="158"/>
                  </a:lnTo>
                  <a:lnTo>
                    <a:pt x="2926" y="155"/>
                  </a:lnTo>
                  <a:lnTo>
                    <a:pt x="2919" y="152"/>
                  </a:lnTo>
                  <a:lnTo>
                    <a:pt x="2913" y="147"/>
                  </a:lnTo>
                  <a:lnTo>
                    <a:pt x="2908" y="142"/>
                  </a:lnTo>
                  <a:lnTo>
                    <a:pt x="2904" y="137"/>
                  </a:lnTo>
                  <a:lnTo>
                    <a:pt x="2900" y="131"/>
                  </a:lnTo>
                  <a:lnTo>
                    <a:pt x="2898" y="123"/>
                  </a:lnTo>
                  <a:lnTo>
                    <a:pt x="2897" y="115"/>
                  </a:lnTo>
                  <a:lnTo>
                    <a:pt x="2897" y="110"/>
                  </a:lnTo>
                  <a:lnTo>
                    <a:pt x="2898" y="104"/>
                  </a:lnTo>
                  <a:lnTo>
                    <a:pt x="2899" y="100"/>
                  </a:lnTo>
                  <a:lnTo>
                    <a:pt x="2902" y="96"/>
                  </a:lnTo>
                  <a:lnTo>
                    <a:pt x="2906" y="87"/>
                  </a:lnTo>
                  <a:lnTo>
                    <a:pt x="2912" y="81"/>
                  </a:lnTo>
                  <a:lnTo>
                    <a:pt x="2920" y="77"/>
                  </a:lnTo>
                  <a:lnTo>
                    <a:pt x="2929" y="73"/>
                  </a:lnTo>
                  <a:lnTo>
                    <a:pt x="2939" y="71"/>
                  </a:lnTo>
                  <a:lnTo>
                    <a:pt x="2951" y="70"/>
                  </a:lnTo>
                  <a:lnTo>
                    <a:pt x="2963" y="71"/>
                  </a:lnTo>
                  <a:lnTo>
                    <a:pt x="2973" y="73"/>
                  </a:lnTo>
                  <a:lnTo>
                    <a:pt x="2982" y="77"/>
                  </a:lnTo>
                  <a:lnTo>
                    <a:pt x="2989" y="81"/>
                  </a:lnTo>
                  <a:lnTo>
                    <a:pt x="2994" y="86"/>
                  </a:lnTo>
                  <a:lnTo>
                    <a:pt x="2997" y="93"/>
                  </a:lnTo>
                  <a:lnTo>
                    <a:pt x="2999" y="98"/>
                  </a:lnTo>
                  <a:lnTo>
                    <a:pt x="3000" y="103"/>
                  </a:lnTo>
                  <a:lnTo>
                    <a:pt x="3000" y="107"/>
                  </a:lnTo>
                  <a:lnTo>
                    <a:pt x="2999" y="111"/>
                  </a:lnTo>
                  <a:lnTo>
                    <a:pt x="2998" y="113"/>
                  </a:lnTo>
                  <a:lnTo>
                    <a:pt x="2996" y="115"/>
                  </a:lnTo>
                  <a:lnTo>
                    <a:pt x="2994" y="117"/>
                  </a:lnTo>
                  <a:lnTo>
                    <a:pt x="2992" y="118"/>
                  </a:lnTo>
                  <a:lnTo>
                    <a:pt x="2989" y="119"/>
                  </a:lnTo>
                  <a:lnTo>
                    <a:pt x="2986" y="119"/>
                  </a:lnTo>
                  <a:lnTo>
                    <a:pt x="2980" y="118"/>
                  </a:lnTo>
                  <a:lnTo>
                    <a:pt x="2976" y="116"/>
                  </a:lnTo>
                  <a:lnTo>
                    <a:pt x="2972" y="113"/>
                  </a:lnTo>
                  <a:lnTo>
                    <a:pt x="2969" y="107"/>
                  </a:lnTo>
                  <a:lnTo>
                    <a:pt x="2966" y="101"/>
                  </a:lnTo>
                  <a:lnTo>
                    <a:pt x="2963" y="96"/>
                  </a:lnTo>
                  <a:lnTo>
                    <a:pt x="2959" y="94"/>
                  </a:lnTo>
                  <a:lnTo>
                    <a:pt x="2957" y="92"/>
                  </a:lnTo>
                  <a:lnTo>
                    <a:pt x="2954" y="91"/>
                  </a:lnTo>
                  <a:lnTo>
                    <a:pt x="2950" y="91"/>
                  </a:lnTo>
                  <a:lnTo>
                    <a:pt x="2947" y="91"/>
                  </a:lnTo>
                  <a:lnTo>
                    <a:pt x="2944" y="92"/>
                  </a:lnTo>
                  <a:lnTo>
                    <a:pt x="2940" y="93"/>
                  </a:lnTo>
                  <a:lnTo>
                    <a:pt x="2938" y="95"/>
                  </a:lnTo>
                  <a:lnTo>
                    <a:pt x="2936" y="98"/>
                  </a:lnTo>
                  <a:lnTo>
                    <a:pt x="2935" y="101"/>
                  </a:lnTo>
                  <a:lnTo>
                    <a:pt x="2934" y="104"/>
                  </a:lnTo>
                  <a:lnTo>
                    <a:pt x="2934" y="109"/>
                  </a:lnTo>
                  <a:lnTo>
                    <a:pt x="2934" y="114"/>
                  </a:lnTo>
                  <a:lnTo>
                    <a:pt x="2937" y="119"/>
                  </a:lnTo>
                  <a:lnTo>
                    <a:pt x="2940" y="122"/>
                  </a:lnTo>
                  <a:lnTo>
                    <a:pt x="2945" y="126"/>
                  </a:lnTo>
                  <a:lnTo>
                    <a:pt x="2956" y="133"/>
                  </a:lnTo>
                  <a:lnTo>
                    <a:pt x="2969" y="138"/>
                  </a:lnTo>
                  <a:lnTo>
                    <a:pt x="2976" y="141"/>
                  </a:lnTo>
                  <a:lnTo>
                    <a:pt x="2983" y="145"/>
                  </a:lnTo>
                  <a:lnTo>
                    <a:pt x="2988" y="150"/>
                  </a:lnTo>
                  <a:lnTo>
                    <a:pt x="2993" y="154"/>
                  </a:lnTo>
                  <a:lnTo>
                    <a:pt x="2998" y="160"/>
                  </a:lnTo>
                  <a:lnTo>
                    <a:pt x="3002" y="166"/>
                  </a:lnTo>
                  <a:lnTo>
                    <a:pt x="3004" y="175"/>
                  </a:lnTo>
                  <a:lnTo>
                    <a:pt x="3005" y="183"/>
                  </a:lnTo>
                  <a:lnTo>
                    <a:pt x="3004" y="194"/>
                  </a:lnTo>
                  <a:lnTo>
                    <a:pt x="3000" y="203"/>
                  </a:lnTo>
                  <a:lnTo>
                    <a:pt x="2996" y="212"/>
                  </a:lnTo>
                  <a:lnTo>
                    <a:pt x="2990" y="218"/>
                  </a:lnTo>
                  <a:lnTo>
                    <a:pt x="2983" y="224"/>
                  </a:lnTo>
                  <a:lnTo>
                    <a:pt x="2973" y="229"/>
                  </a:lnTo>
                  <a:lnTo>
                    <a:pt x="2963" y="231"/>
                  </a:lnTo>
                  <a:lnTo>
                    <a:pt x="2951" y="232"/>
                  </a:lnTo>
                  <a:close/>
                  <a:moveTo>
                    <a:pt x="3087" y="232"/>
                  </a:moveTo>
                  <a:lnTo>
                    <a:pt x="3073" y="231"/>
                  </a:lnTo>
                  <a:lnTo>
                    <a:pt x="3062" y="229"/>
                  </a:lnTo>
                  <a:lnTo>
                    <a:pt x="3052" y="223"/>
                  </a:lnTo>
                  <a:lnTo>
                    <a:pt x="3045" y="218"/>
                  </a:lnTo>
                  <a:lnTo>
                    <a:pt x="3038" y="213"/>
                  </a:lnTo>
                  <a:lnTo>
                    <a:pt x="3034" y="206"/>
                  </a:lnTo>
                  <a:lnTo>
                    <a:pt x="3032" y="199"/>
                  </a:lnTo>
                  <a:lnTo>
                    <a:pt x="3031" y="194"/>
                  </a:lnTo>
                  <a:lnTo>
                    <a:pt x="3031" y="190"/>
                  </a:lnTo>
                  <a:lnTo>
                    <a:pt x="3032" y="186"/>
                  </a:lnTo>
                  <a:lnTo>
                    <a:pt x="3034" y="183"/>
                  </a:lnTo>
                  <a:lnTo>
                    <a:pt x="3035" y="181"/>
                  </a:lnTo>
                  <a:lnTo>
                    <a:pt x="3038" y="179"/>
                  </a:lnTo>
                  <a:lnTo>
                    <a:pt x="3040" y="178"/>
                  </a:lnTo>
                  <a:lnTo>
                    <a:pt x="3044" y="177"/>
                  </a:lnTo>
                  <a:lnTo>
                    <a:pt x="3047" y="177"/>
                  </a:lnTo>
                  <a:lnTo>
                    <a:pt x="3053" y="177"/>
                  </a:lnTo>
                  <a:lnTo>
                    <a:pt x="3058" y="180"/>
                  </a:lnTo>
                  <a:lnTo>
                    <a:pt x="3063" y="183"/>
                  </a:lnTo>
                  <a:lnTo>
                    <a:pt x="3065" y="189"/>
                  </a:lnTo>
                  <a:lnTo>
                    <a:pt x="3069" y="196"/>
                  </a:lnTo>
                  <a:lnTo>
                    <a:pt x="3073" y="202"/>
                  </a:lnTo>
                  <a:lnTo>
                    <a:pt x="3075" y="204"/>
                  </a:lnTo>
                  <a:lnTo>
                    <a:pt x="3078" y="206"/>
                  </a:lnTo>
                  <a:lnTo>
                    <a:pt x="3083" y="207"/>
                  </a:lnTo>
                  <a:lnTo>
                    <a:pt x="3087" y="207"/>
                  </a:lnTo>
                  <a:lnTo>
                    <a:pt x="3090" y="207"/>
                  </a:lnTo>
                  <a:lnTo>
                    <a:pt x="3093" y="206"/>
                  </a:lnTo>
                  <a:lnTo>
                    <a:pt x="3096" y="205"/>
                  </a:lnTo>
                  <a:lnTo>
                    <a:pt x="3098" y="203"/>
                  </a:lnTo>
                  <a:lnTo>
                    <a:pt x="3101" y="200"/>
                  </a:lnTo>
                  <a:lnTo>
                    <a:pt x="3102" y="197"/>
                  </a:lnTo>
                  <a:lnTo>
                    <a:pt x="3103" y="194"/>
                  </a:lnTo>
                  <a:lnTo>
                    <a:pt x="3104" y="190"/>
                  </a:lnTo>
                  <a:lnTo>
                    <a:pt x="3103" y="183"/>
                  </a:lnTo>
                  <a:lnTo>
                    <a:pt x="3101" y="179"/>
                  </a:lnTo>
                  <a:lnTo>
                    <a:pt x="3097" y="175"/>
                  </a:lnTo>
                  <a:lnTo>
                    <a:pt x="3092" y="171"/>
                  </a:lnTo>
                  <a:lnTo>
                    <a:pt x="3082" y="164"/>
                  </a:lnTo>
                  <a:lnTo>
                    <a:pt x="3069" y="158"/>
                  </a:lnTo>
                  <a:lnTo>
                    <a:pt x="3062" y="155"/>
                  </a:lnTo>
                  <a:lnTo>
                    <a:pt x="3056" y="152"/>
                  </a:lnTo>
                  <a:lnTo>
                    <a:pt x="3050" y="147"/>
                  </a:lnTo>
                  <a:lnTo>
                    <a:pt x="3045" y="142"/>
                  </a:lnTo>
                  <a:lnTo>
                    <a:pt x="3040" y="137"/>
                  </a:lnTo>
                  <a:lnTo>
                    <a:pt x="3036" y="131"/>
                  </a:lnTo>
                  <a:lnTo>
                    <a:pt x="3034" y="123"/>
                  </a:lnTo>
                  <a:lnTo>
                    <a:pt x="3034" y="115"/>
                  </a:lnTo>
                  <a:lnTo>
                    <a:pt x="3034" y="110"/>
                  </a:lnTo>
                  <a:lnTo>
                    <a:pt x="3035" y="104"/>
                  </a:lnTo>
                  <a:lnTo>
                    <a:pt x="3036" y="100"/>
                  </a:lnTo>
                  <a:lnTo>
                    <a:pt x="3037" y="96"/>
                  </a:lnTo>
                  <a:lnTo>
                    <a:pt x="3043" y="87"/>
                  </a:lnTo>
                  <a:lnTo>
                    <a:pt x="3049" y="81"/>
                  </a:lnTo>
                  <a:lnTo>
                    <a:pt x="3056" y="77"/>
                  </a:lnTo>
                  <a:lnTo>
                    <a:pt x="3066" y="73"/>
                  </a:lnTo>
                  <a:lnTo>
                    <a:pt x="3075" y="71"/>
                  </a:lnTo>
                  <a:lnTo>
                    <a:pt x="3087" y="70"/>
                  </a:lnTo>
                  <a:lnTo>
                    <a:pt x="3098" y="71"/>
                  </a:lnTo>
                  <a:lnTo>
                    <a:pt x="3109" y="73"/>
                  </a:lnTo>
                  <a:lnTo>
                    <a:pt x="3118" y="77"/>
                  </a:lnTo>
                  <a:lnTo>
                    <a:pt x="3125" y="81"/>
                  </a:lnTo>
                  <a:lnTo>
                    <a:pt x="3130" y="86"/>
                  </a:lnTo>
                  <a:lnTo>
                    <a:pt x="3134" y="93"/>
                  </a:lnTo>
                  <a:lnTo>
                    <a:pt x="3136" y="98"/>
                  </a:lnTo>
                  <a:lnTo>
                    <a:pt x="3137" y="103"/>
                  </a:lnTo>
                  <a:lnTo>
                    <a:pt x="3136" y="107"/>
                  </a:lnTo>
                  <a:lnTo>
                    <a:pt x="3136" y="111"/>
                  </a:lnTo>
                  <a:lnTo>
                    <a:pt x="3134" y="113"/>
                  </a:lnTo>
                  <a:lnTo>
                    <a:pt x="3133" y="115"/>
                  </a:lnTo>
                  <a:lnTo>
                    <a:pt x="3131" y="117"/>
                  </a:lnTo>
                  <a:lnTo>
                    <a:pt x="3128" y="118"/>
                  </a:lnTo>
                  <a:lnTo>
                    <a:pt x="3125" y="119"/>
                  </a:lnTo>
                  <a:lnTo>
                    <a:pt x="3123" y="119"/>
                  </a:lnTo>
                  <a:lnTo>
                    <a:pt x="3116" y="118"/>
                  </a:lnTo>
                  <a:lnTo>
                    <a:pt x="3112" y="116"/>
                  </a:lnTo>
                  <a:lnTo>
                    <a:pt x="3108" y="113"/>
                  </a:lnTo>
                  <a:lnTo>
                    <a:pt x="3106" y="107"/>
                  </a:lnTo>
                  <a:lnTo>
                    <a:pt x="3103" y="101"/>
                  </a:lnTo>
                  <a:lnTo>
                    <a:pt x="3098" y="96"/>
                  </a:lnTo>
                  <a:lnTo>
                    <a:pt x="3096" y="94"/>
                  </a:lnTo>
                  <a:lnTo>
                    <a:pt x="3093" y="92"/>
                  </a:lnTo>
                  <a:lnTo>
                    <a:pt x="3090" y="91"/>
                  </a:lnTo>
                  <a:lnTo>
                    <a:pt x="3087" y="91"/>
                  </a:lnTo>
                  <a:lnTo>
                    <a:pt x="3083" y="91"/>
                  </a:lnTo>
                  <a:lnTo>
                    <a:pt x="3079" y="92"/>
                  </a:lnTo>
                  <a:lnTo>
                    <a:pt x="3076" y="93"/>
                  </a:lnTo>
                  <a:lnTo>
                    <a:pt x="3074" y="95"/>
                  </a:lnTo>
                  <a:lnTo>
                    <a:pt x="3072" y="98"/>
                  </a:lnTo>
                  <a:lnTo>
                    <a:pt x="3071" y="101"/>
                  </a:lnTo>
                  <a:lnTo>
                    <a:pt x="3070" y="104"/>
                  </a:lnTo>
                  <a:lnTo>
                    <a:pt x="3070" y="109"/>
                  </a:lnTo>
                  <a:lnTo>
                    <a:pt x="3071" y="114"/>
                  </a:lnTo>
                  <a:lnTo>
                    <a:pt x="3073" y="119"/>
                  </a:lnTo>
                  <a:lnTo>
                    <a:pt x="3076" y="122"/>
                  </a:lnTo>
                  <a:lnTo>
                    <a:pt x="3082" y="126"/>
                  </a:lnTo>
                  <a:lnTo>
                    <a:pt x="3092" y="133"/>
                  </a:lnTo>
                  <a:lnTo>
                    <a:pt x="3106" y="138"/>
                  </a:lnTo>
                  <a:lnTo>
                    <a:pt x="3112" y="141"/>
                  </a:lnTo>
                  <a:lnTo>
                    <a:pt x="3118" y="145"/>
                  </a:lnTo>
                  <a:lnTo>
                    <a:pt x="3125" y="150"/>
                  </a:lnTo>
                  <a:lnTo>
                    <a:pt x="3130" y="154"/>
                  </a:lnTo>
                  <a:lnTo>
                    <a:pt x="3134" y="160"/>
                  </a:lnTo>
                  <a:lnTo>
                    <a:pt x="3138" y="166"/>
                  </a:lnTo>
                  <a:lnTo>
                    <a:pt x="3141" y="175"/>
                  </a:lnTo>
                  <a:lnTo>
                    <a:pt x="3141" y="183"/>
                  </a:lnTo>
                  <a:lnTo>
                    <a:pt x="3141" y="194"/>
                  </a:lnTo>
                  <a:lnTo>
                    <a:pt x="3137" y="203"/>
                  </a:lnTo>
                  <a:lnTo>
                    <a:pt x="3133" y="212"/>
                  </a:lnTo>
                  <a:lnTo>
                    <a:pt x="3127" y="218"/>
                  </a:lnTo>
                  <a:lnTo>
                    <a:pt x="3118" y="224"/>
                  </a:lnTo>
                  <a:lnTo>
                    <a:pt x="3110" y="229"/>
                  </a:lnTo>
                  <a:lnTo>
                    <a:pt x="3099" y="231"/>
                  </a:lnTo>
                  <a:lnTo>
                    <a:pt x="3087" y="232"/>
                  </a:lnTo>
                  <a:close/>
                  <a:moveTo>
                    <a:pt x="3209" y="229"/>
                  </a:moveTo>
                  <a:lnTo>
                    <a:pt x="3181" y="229"/>
                  </a:lnTo>
                  <a:lnTo>
                    <a:pt x="3178" y="227"/>
                  </a:lnTo>
                  <a:lnTo>
                    <a:pt x="3176" y="226"/>
                  </a:lnTo>
                  <a:lnTo>
                    <a:pt x="3175" y="224"/>
                  </a:lnTo>
                  <a:lnTo>
                    <a:pt x="3175" y="222"/>
                  </a:lnTo>
                  <a:lnTo>
                    <a:pt x="3175" y="80"/>
                  </a:lnTo>
                  <a:lnTo>
                    <a:pt x="3175" y="77"/>
                  </a:lnTo>
                  <a:lnTo>
                    <a:pt x="3176" y="76"/>
                  </a:lnTo>
                  <a:lnTo>
                    <a:pt x="3178" y="74"/>
                  </a:lnTo>
                  <a:lnTo>
                    <a:pt x="3181" y="74"/>
                  </a:lnTo>
                  <a:lnTo>
                    <a:pt x="3209" y="74"/>
                  </a:lnTo>
                  <a:lnTo>
                    <a:pt x="3211" y="74"/>
                  </a:lnTo>
                  <a:lnTo>
                    <a:pt x="3213" y="76"/>
                  </a:lnTo>
                  <a:lnTo>
                    <a:pt x="3214" y="77"/>
                  </a:lnTo>
                  <a:lnTo>
                    <a:pt x="3214" y="80"/>
                  </a:lnTo>
                  <a:lnTo>
                    <a:pt x="3214" y="222"/>
                  </a:lnTo>
                  <a:lnTo>
                    <a:pt x="3214" y="224"/>
                  </a:lnTo>
                  <a:lnTo>
                    <a:pt x="3213" y="226"/>
                  </a:lnTo>
                  <a:lnTo>
                    <a:pt x="3211" y="227"/>
                  </a:lnTo>
                  <a:lnTo>
                    <a:pt x="3209" y="229"/>
                  </a:lnTo>
                  <a:close/>
                  <a:moveTo>
                    <a:pt x="3194" y="53"/>
                  </a:moveTo>
                  <a:lnTo>
                    <a:pt x="3190" y="53"/>
                  </a:lnTo>
                  <a:lnTo>
                    <a:pt x="3186" y="52"/>
                  </a:lnTo>
                  <a:lnTo>
                    <a:pt x="3182" y="50"/>
                  </a:lnTo>
                  <a:lnTo>
                    <a:pt x="3178" y="47"/>
                  </a:lnTo>
                  <a:lnTo>
                    <a:pt x="3176" y="44"/>
                  </a:lnTo>
                  <a:lnTo>
                    <a:pt x="3174" y="41"/>
                  </a:lnTo>
                  <a:lnTo>
                    <a:pt x="3173" y="38"/>
                  </a:lnTo>
                  <a:lnTo>
                    <a:pt x="3173" y="34"/>
                  </a:lnTo>
                  <a:lnTo>
                    <a:pt x="3173" y="31"/>
                  </a:lnTo>
                  <a:lnTo>
                    <a:pt x="3174" y="26"/>
                  </a:lnTo>
                  <a:lnTo>
                    <a:pt x="3176" y="23"/>
                  </a:lnTo>
                  <a:lnTo>
                    <a:pt x="3178" y="21"/>
                  </a:lnTo>
                  <a:lnTo>
                    <a:pt x="3182" y="19"/>
                  </a:lnTo>
                  <a:lnTo>
                    <a:pt x="3186" y="17"/>
                  </a:lnTo>
                  <a:lnTo>
                    <a:pt x="3190" y="16"/>
                  </a:lnTo>
                  <a:lnTo>
                    <a:pt x="3194" y="16"/>
                  </a:lnTo>
                  <a:lnTo>
                    <a:pt x="3199" y="16"/>
                  </a:lnTo>
                  <a:lnTo>
                    <a:pt x="3204" y="17"/>
                  </a:lnTo>
                  <a:lnTo>
                    <a:pt x="3207" y="19"/>
                  </a:lnTo>
                  <a:lnTo>
                    <a:pt x="3210" y="21"/>
                  </a:lnTo>
                  <a:lnTo>
                    <a:pt x="3213" y="23"/>
                  </a:lnTo>
                  <a:lnTo>
                    <a:pt x="3215" y="26"/>
                  </a:lnTo>
                  <a:lnTo>
                    <a:pt x="3216" y="31"/>
                  </a:lnTo>
                  <a:lnTo>
                    <a:pt x="3216" y="34"/>
                  </a:lnTo>
                  <a:lnTo>
                    <a:pt x="3216" y="38"/>
                  </a:lnTo>
                  <a:lnTo>
                    <a:pt x="3215" y="41"/>
                  </a:lnTo>
                  <a:lnTo>
                    <a:pt x="3213" y="44"/>
                  </a:lnTo>
                  <a:lnTo>
                    <a:pt x="3210" y="47"/>
                  </a:lnTo>
                  <a:lnTo>
                    <a:pt x="3207" y="50"/>
                  </a:lnTo>
                  <a:lnTo>
                    <a:pt x="3204" y="52"/>
                  </a:lnTo>
                  <a:lnTo>
                    <a:pt x="3199" y="53"/>
                  </a:lnTo>
                  <a:lnTo>
                    <a:pt x="3194" y="53"/>
                  </a:lnTo>
                  <a:close/>
                  <a:moveTo>
                    <a:pt x="3315" y="94"/>
                  </a:moveTo>
                  <a:lnTo>
                    <a:pt x="3309" y="95"/>
                  </a:lnTo>
                  <a:lnTo>
                    <a:pt x="3304" y="97"/>
                  </a:lnTo>
                  <a:lnTo>
                    <a:pt x="3299" y="102"/>
                  </a:lnTo>
                  <a:lnTo>
                    <a:pt x="3296" y="109"/>
                  </a:lnTo>
                  <a:lnTo>
                    <a:pt x="3293" y="116"/>
                  </a:lnTo>
                  <a:lnTo>
                    <a:pt x="3291" y="125"/>
                  </a:lnTo>
                  <a:lnTo>
                    <a:pt x="3290" y="136"/>
                  </a:lnTo>
                  <a:lnTo>
                    <a:pt x="3290" y="147"/>
                  </a:lnTo>
                  <a:lnTo>
                    <a:pt x="3290" y="160"/>
                  </a:lnTo>
                  <a:lnTo>
                    <a:pt x="3291" y="171"/>
                  </a:lnTo>
                  <a:lnTo>
                    <a:pt x="3293" y="181"/>
                  </a:lnTo>
                  <a:lnTo>
                    <a:pt x="3296" y="190"/>
                  </a:lnTo>
                  <a:lnTo>
                    <a:pt x="3299" y="196"/>
                  </a:lnTo>
                  <a:lnTo>
                    <a:pt x="3304" y="201"/>
                  </a:lnTo>
                  <a:lnTo>
                    <a:pt x="3307" y="203"/>
                  </a:lnTo>
                  <a:lnTo>
                    <a:pt x="3309" y="204"/>
                  </a:lnTo>
                  <a:lnTo>
                    <a:pt x="3312" y="205"/>
                  </a:lnTo>
                  <a:lnTo>
                    <a:pt x="3315" y="205"/>
                  </a:lnTo>
                  <a:lnTo>
                    <a:pt x="3318" y="205"/>
                  </a:lnTo>
                  <a:lnTo>
                    <a:pt x="3322" y="204"/>
                  </a:lnTo>
                  <a:lnTo>
                    <a:pt x="3325" y="203"/>
                  </a:lnTo>
                  <a:lnTo>
                    <a:pt x="3328" y="202"/>
                  </a:lnTo>
                  <a:lnTo>
                    <a:pt x="3332" y="197"/>
                  </a:lnTo>
                  <a:lnTo>
                    <a:pt x="3335" y="191"/>
                  </a:lnTo>
                  <a:lnTo>
                    <a:pt x="3338" y="182"/>
                  </a:lnTo>
                  <a:lnTo>
                    <a:pt x="3339" y="173"/>
                  </a:lnTo>
                  <a:lnTo>
                    <a:pt x="3341" y="162"/>
                  </a:lnTo>
                  <a:lnTo>
                    <a:pt x="3342" y="151"/>
                  </a:lnTo>
                  <a:lnTo>
                    <a:pt x="3341" y="139"/>
                  </a:lnTo>
                  <a:lnTo>
                    <a:pt x="3339" y="127"/>
                  </a:lnTo>
                  <a:lnTo>
                    <a:pt x="3337" y="118"/>
                  </a:lnTo>
                  <a:lnTo>
                    <a:pt x="3335" y="110"/>
                  </a:lnTo>
                  <a:lnTo>
                    <a:pt x="3331" y="103"/>
                  </a:lnTo>
                  <a:lnTo>
                    <a:pt x="3327" y="98"/>
                  </a:lnTo>
                  <a:lnTo>
                    <a:pt x="3324" y="96"/>
                  </a:lnTo>
                  <a:lnTo>
                    <a:pt x="3322" y="95"/>
                  </a:lnTo>
                  <a:lnTo>
                    <a:pt x="3318" y="94"/>
                  </a:lnTo>
                  <a:lnTo>
                    <a:pt x="3315" y="94"/>
                  </a:lnTo>
                  <a:close/>
                  <a:moveTo>
                    <a:pt x="3315" y="232"/>
                  </a:moveTo>
                  <a:lnTo>
                    <a:pt x="3308" y="232"/>
                  </a:lnTo>
                  <a:lnTo>
                    <a:pt x="3301" y="231"/>
                  </a:lnTo>
                  <a:lnTo>
                    <a:pt x="3294" y="229"/>
                  </a:lnTo>
                  <a:lnTo>
                    <a:pt x="3288" y="226"/>
                  </a:lnTo>
                  <a:lnTo>
                    <a:pt x="3282" y="223"/>
                  </a:lnTo>
                  <a:lnTo>
                    <a:pt x="3276" y="219"/>
                  </a:lnTo>
                  <a:lnTo>
                    <a:pt x="3271" y="215"/>
                  </a:lnTo>
                  <a:lnTo>
                    <a:pt x="3267" y="210"/>
                  </a:lnTo>
                  <a:lnTo>
                    <a:pt x="3263" y="203"/>
                  </a:lnTo>
                  <a:lnTo>
                    <a:pt x="3259" y="198"/>
                  </a:lnTo>
                  <a:lnTo>
                    <a:pt x="3256" y="191"/>
                  </a:lnTo>
                  <a:lnTo>
                    <a:pt x="3254" y="183"/>
                  </a:lnTo>
                  <a:lnTo>
                    <a:pt x="3252" y="176"/>
                  </a:lnTo>
                  <a:lnTo>
                    <a:pt x="3250" y="167"/>
                  </a:lnTo>
                  <a:lnTo>
                    <a:pt x="3250" y="159"/>
                  </a:lnTo>
                  <a:lnTo>
                    <a:pt x="3249" y="151"/>
                  </a:lnTo>
                  <a:lnTo>
                    <a:pt x="3250" y="142"/>
                  </a:lnTo>
                  <a:lnTo>
                    <a:pt x="3250" y="134"/>
                  </a:lnTo>
                  <a:lnTo>
                    <a:pt x="3252" y="125"/>
                  </a:lnTo>
                  <a:lnTo>
                    <a:pt x="3254" y="118"/>
                  </a:lnTo>
                  <a:lnTo>
                    <a:pt x="3256" y="111"/>
                  </a:lnTo>
                  <a:lnTo>
                    <a:pt x="3259" y="104"/>
                  </a:lnTo>
                  <a:lnTo>
                    <a:pt x="3263" y="98"/>
                  </a:lnTo>
                  <a:lnTo>
                    <a:pt x="3267" y="92"/>
                  </a:lnTo>
                  <a:lnTo>
                    <a:pt x="3272" y="87"/>
                  </a:lnTo>
                  <a:lnTo>
                    <a:pt x="3276" y="83"/>
                  </a:lnTo>
                  <a:lnTo>
                    <a:pt x="3282" y="79"/>
                  </a:lnTo>
                  <a:lnTo>
                    <a:pt x="3288" y="76"/>
                  </a:lnTo>
                  <a:lnTo>
                    <a:pt x="3294" y="74"/>
                  </a:lnTo>
                  <a:lnTo>
                    <a:pt x="3301" y="72"/>
                  </a:lnTo>
                  <a:lnTo>
                    <a:pt x="3308" y="71"/>
                  </a:lnTo>
                  <a:lnTo>
                    <a:pt x="3315" y="70"/>
                  </a:lnTo>
                  <a:lnTo>
                    <a:pt x="3323" y="71"/>
                  </a:lnTo>
                  <a:lnTo>
                    <a:pt x="3330" y="72"/>
                  </a:lnTo>
                  <a:lnTo>
                    <a:pt x="3336" y="74"/>
                  </a:lnTo>
                  <a:lnTo>
                    <a:pt x="3343" y="76"/>
                  </a:lnTo>
                  <a:lnTo>
                    <a:pt x="3349" y="79"/>
                  </a:lnTo>
                  <a:lnTo>
                    <a:pt x="3354" y="83"/>
                  </a:lnTo>
                  <a:lnTo>
                    <a:pt x="3360" y="87"/>
                  </a:lnTo>
                  <a:lnTo>
                    <a:pt x="3364" y="92"/>
                  </a:lnTo>
                  <a:lnTo>
                    <a:pt x="3368" y="98"/>
                  </a:lnTo>
                  <a:lnTo>
                    <a:pt x="3371" y="104"/>
                  </a:lnTo>
                  <a:lnTo>
                    <a:pt x="3374" y="111"/>
                  </a:lnTo>
                  <a:lnTo>
                    <a:pt x="3377" y="118"/>
                  </a:lnTo>
                  <a:lnTo>
                    <a:pt x="3378" y="125"/>
                  </a:lnTo>
                  <a:lnTo>
                    <a:pt x="3381" y="134"/>
                  </a:lnTo>
                  <a:lnTo>
                    <a:pt x="3382" y="142"/>
                  </a:lnTo>
                  <a:lnTo>
                    <a:pt x="3382" y="151"/>
                  </a:lnTo>
                  <a:lnTo>
                    <a:pt x="3382" y="159"/>
                  </a:lnTo>
                  <a:lnTo>
                    <a:pt x="3381" y="167"/>
                  </a:lnTo>
                  <a:lnTo>
                    <a:pt x="3380" y="176"/>
                  </a:lnTo>
                  <a:lnTo>
                    <a:pt x="3377" y="183"/>
                  </a:lnTo>
                  <a:lnTo>
                    <a:pt x="3374" y="191"/>
                  </a:lnTo>
                  <a:lnTo>
                    <a:pt x="3371" y="198"/>
                  </a:lnTo>
                  <a:lnTo>
                    <a:pt x="3368" y="203"/>
                  </a:lnTo>
                  <a:lnTo>
                    <a:pt x="3364" y="210"/>
                  </a:lnTo>
                  <a:lnTo>
                    <a:pt x="3360" y="215"/>
                  </a:lnTo>
                  <a:lnTo>
                    <a:pt x="3354" y="219"/>
                  </a:lnTo>
                  <a:lnTo>
                    <a:pt x="3349" y="223"/>
                  </a:lnTo>
                  <a:lnTo>
                    <a:pt x="3343" y="226"/>
                  </a:lnTo>
                  <a:lnTo>
                    <a:pt x="3336" y="229"/>
                  </a:lnTo>
                  <a:lnTo>
                    <a:pt x="3330" y="231"/>
                  </a:lnTo>
                  <a:lnTo>
                    <a:pt x="3323" y="232"/>
                  </a:lnTo>
                  <a:lnTo>
                    <a:pt x="3315" y="232"/>
                  </a:lnTo>
                  <a:close/>
                  <a:moveTo>
                    <a:pt x="3532" y="229"/>
                  </a:moveTo>
                  <a:lnTo>
                    <a:pt x="3503" y="229"/>
                  </a:lnTo>
                  <a:lnTo>
                    <a:pt x="3501" y="227"/>
                  </a:lnTo>
                  <a:lnTo>
                    <a:pt x="3500" y="226"/>
                  </a:lnTo>
                  <a:lnTo>
                    <a:pt x="3498" y="224"/>
                  </a:lnTo>
                  <a:lnTo>
                    <a:pt x="3497" y="222"/>
                  </a:lnTo>
                  <a:lnTo>
                    <a:pt x="3497" y="118"/>
                  </a:lnTo>
                  <a:lnTo>
                    <a:pt x="3497" y="113"/>
                  </a:lnTo>
                  <a:lnTo>
                    <a:pt x="3496" y="109"/>
                  </a:lnTo>
                  <a:lnTo>
                    <a:pt x="3495" y="104"/>
                  </a:lnTo>
                  <a:lnTo>
                    <a:pt x="3493" y="100"/>
                  </a:lnTo>
                  <a:lnTo>
                    <a:pt x="3490" y="98"/>
                  </a:lnTo>
                  <a:lnTo>
                    <a:pt x="3486" y="95"/>
                  </a:lnTo>
                  <a:lnTo>
                    <a:pt x="3481" y="94"/>
                  </a:lnTo>
                  <a:lnTo>
                    <a:pt x="3475" y="93"/>
                  </a:lnTo>
                  <a:lnTo>
                    <a:pt x="3469" y="94"/>
                  </a:lnTo>
                  <a:lnTo>
                    <a:pt x="3465" y="95"/>
                  </a:lnTo>
                  <a:lnTo>
                    <a:pt x="3461" y="97"/>
                  </a:lnTo>
                  <a:lnTo>
                    <a:pt x="3458" y="99"/>
                  </a:lnTo>
                  <a:lnTo>
                    <a:pt x="3456" y="101"/>
                  </a:lnTo>
                  <a:lnTo>
                    <a:pt x="3455" y="104"/>
                  </a:lnTo>
                  <a:lnTo>
                    <a:pt x="3455" y="107"/>
                  </a:lnTo>
                  <a:lnTo>
                    <a:pt x="3455" y="112"/>
                  </a:lnTo>
                  <a:lnTo>
                    <a:pt x="3455" y="222"/>
                  </a:lnTo>
                  <a:lnTo>
                    <a:pt x="3455" y="224"/>
                  </a:lnTo>
                  <a:lnTo>
                    <a:pt x="3453" y="226"/>
                  </a:lnTo>
                  <a:lnTo>
                    <a:pt x="3452" y="227"/>
                  </a:lnTo>
                  <a:lnTo>
                    <a:pt x="3449" y="229"/>
                  </a:lnTo>
                  <a:lnTo>
                    <a:pt x="3421" y="229"/>
                  </a:lnTo>
                  <a:lnTo>
                    <a:pt x="3418" y="227"/>
                  </a:lnTo>
                  <a:lnTo>
                    <a:pt x="3416" y="226"/>
                  </a:lnTo>
                  <a:lnTo>
                    <a:pt x="3416" y="224"/>
                  </a:lnTo>
                  <a:lnTo>
                    <a:pt x="3415" y="222"/>
                  </a:lnTo>
                  <a:lnTo>
                    <a:pt x="3415" y="98"/>
                  </a:lnTo>
                  <a:lnTo>
                    <a:pt x="3416" y="92"/>
                  </a:lnTo>
                  <a:lnTo>
                    <a:pt x="3417" y="86"/>
                  </a:lnTo>
                  <a:lnTo>
                    <a:pt x="3422" y="82"/>
                  </a:lnTo>
                  <a:lnTo>
                    <a:pt x="3427" y="79"/>
                  </a:lnTo>
                  <a:lnTo>
                    <a:pt x="3435" y="75"/>
                  </a:lnTo>
                  <a:lnTo>
                    <a:pt x="3447" y="73"/>
                  </a:lnTo>
                  <a:lnTo>
                    <a:pt x="3461" y="71"/>
                  </a:lnTo>
                  <a:lnTo>
                    <a:pt x="3476" y="70"/>
                  </a:lnTo>
                  <a:lnTo>
                    <a:pt x="3488" y="71"/>
                  </a:lnTo>
                  <a:lnTo>
                    <a:pt x="3500" y="73"/>
                  </a:lnTo>
                  <a:lnTo>
                    <a:pt x="3510" y="76"/>
                  </a:lnTo>
                  <a:lnTo>
                    <a:pt x="3520" y="80"/>
                  </a:lnTo>
                  <a:lnTo>
                    <a:pt x="3524" y="83"/>
                  </a:lnTo>
                  <a:lnTo>
                    <a:pt x="3527" y="86"/>
                  </a:lnTo>
                  <a:lnTo>
                    <a:pt x="3530" y="91"/>
                  </a:lnTo>
                  <a:lnTo>
                    <a:pt x="3532" y="95"/>
                  </a:lnTo>
                  <a:lnTo>
                    <a:pt x="3534" y="99"/>
                  </a:lnTo>
                  <a:lnTo>
                    <a:pt x="3536" y="104"/>
                  </a:lnTo>
                  <a:lnTo>
                    <a:pt x="3537" y="110"/>
                  </a:lnTo>
                  <a:lnTo>
                    <a:pt x="3537" y="116"/>
                  </a:lnTo>
                  <a:lnTo>
                    <a:pt x="3537" y="222"/>
                  </a:lnTo>
                  <a:lnTo>
                    <a:pt x="3537" y="224"/>
                  </a:lnTo>
                  <a:lnTo>
                    <a:pt x="3536" y="226"/>
                  </a:lnTo>
                  <a:lnTo>
                    <a:pt x="3534" y="227"/>
                  </a:lnTo>
                  <a:lnTo>
                    <a:pt x="3532" y="229"/>
                  </a:lnTo>
                  <a:close/>
                </a:path>
              </a:pathLst>
            </a:custGeom>
            <a:solidFill>
              <a:srgbClr val="E16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2" name="Freeform 11">
              <a:extLst>
                <a:ext uri="{FF2B5EF4-FFF2-40B4-BE49-F238E27FC236}">
                  <a16:creationId xmlns:a16="http://schemas.microsoft.com/office/drawing/2014/main" id="{75A1E85A-DF64-F54C-A101-18643A57E8C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368" y="3507"/>
              <a:ext cx="2274" cy="276"/>
            </a:xfrm>
            <a:custGeom>
              <a:avLst/>
              <a:gdLst>
                <a:gd name="T0" fmla="*/ 0 w 6823"/>
                <a:gd name="T1" fmla="*/ 1 h 829"/>
                <a:gd name="T2" fmla="*/ 1 w 6823"/>
                <a:gd name="T3" fmla="*/ 1 h 829"/>
                <a:gd name="T4" fmla="*/ 1 w 6823"/>
                <a:gd name="T5" fmla="*/ 1 h 829"/>
                <a:gd name="T6" fmla="*/ 1 w 6823"/>
                <a:gd name="T7" fmla="*/ 1 h 829"/>
                <a:gd name="T8" fmla="*/ 1 w 6823"/>
                <a:gd name="T9" fmla="*/ 1 h 829"/>
                <a:gd name="T10" fmla="*/ 1 w 6823"/>
                <a:gd name="T11" fmla="*/ 1 h 829"/>
                <a:gd name="T12" fmla="*/ 2 w 6823"/>
                <a:gd name="T13" fmla="*/ 1 h 829"/>
                <a:gd name="T14" fmla="*/ 2 w 6823"/>
                <a:gd name="T15" fmla="*/ 1 h 829"/>
                <a:gd name="T16" fmla="*/ 2 w 6823"/>
                <a:gd name="T17" fmla="*/ 1 h 829"/>
                <a:gd name="T18" fmla="*/ 3 w 6823"/>
                <a:gd name="T19" fmla="*/ 1 h 829"/>
                <a:gd name="T20" fmla="*/ 3 w 6823"/>
                <a:gd name="T21" fmla="*/ 1 h 829"/>
                <a:gd name="T22" fmla="*/ 3 w 6823"/>
                <a:gd name="T23" fmla="*/ 1 h 829"/>
                <a:gd name="T24" fmla="*/ 4 w 6823"/>
                <a:gd name="T25" fmla="*/ 1 h 829"/>
                <a:gd name="T26" fmla="*/ 4 w 6823"/>
                <a:gd name="T27" fmla="*/ 1 h 829"/>
                <a:gd name="T28" fmla="*/ 4 w 6823"/>
                <a:gd name="T29" fmla="*/ 1 h 829"/>
                <a:gd name="T30" fmla="*/ 5 w 6823"/>
                <a:gd name="T31" fmla="*/ 1 h 829"/>
                <a:gd name="T32" fmla="*/ 5 w 6823"/>
                <a:gd name="T33" fmla="*/ 1 h 829"/>
                <a:gd name="T34" fmla="*/ 5 w 6823"/>
                <a:gd name="T35" fmla="*/ 1 h 829"/>
                <a:gd name="T36" fmla="*/ 5 w 6823"/>
                <a:gd name="T37" fmla="*/ 1 h 829"/>
                <a:gd name="T38" fmla="*/ 5 w 6823"/>
                <a:gd name="T39" fmla="*/ 1 h 829"/>
                <a:gd name="T40" fmla="*/ 6 w 6823"/>
                <a:gd name="T41" fmla="*/ 1 h 829"/>
                <a:gd name="T42" fmla="*/ 6 w 6823"/>
                <a:gd name="T43" fmla="*/ 1 h 829"/>
                <a:gd name="T44" fmla="*/ 6 w 6823"/>
                <a:gd name="T45" fmla="*/ 1 h 829"/>
                <a:gd name="T46" fmla="*/ 7 w 6823"/>
                <a:gd name="T47" fmla="*/ 1 h 829"/>
                <a:gd name="T48" fmla="*/ 7 w 6823"/>
                <a:gd name="T49" fmla="*/ 1 h 829"/>
                <a:gd name="T50" fmla="*/ 8 w 6823"/>
                <a:gd name="T51" fmla="*/ 1 h 829"/>
                <a:gd name="T52" fmla="*/ 8 w 6823"/>
                <a:gd name="T53" fmla="*/ 1 h 829"/>
                <a:gd name="T54" fmla="*/ 8 w 6823"/>
                <a:gd name="T55" fmla="*/ 1 h 829"/>
                <a:gd name="T56" fmla="*/ 9 w 6823"/>
                <a:gd name="T57" fmla="*/ 1 h 829"/>
                <a:gd name="T58" fmla="*/ 9 w 6823"/>
                <a:gd name="T59" fmla="*/ 1 h 829"/>
                <a:gd name="T60" fmla="*/ 9 w 6823"/>
                <a:gd name="T61" fmla="*/ 1 h 829"/>
                <a:gd name="T62" fmla="*/ 9 w 6823"/>
                <a:gd name="T63" fmla="*/ 1 h 829"/>
                <a:gd name="T64" fmla="*/ 0 w 6823"/>
                <a:gd name="T65" fmla="*/ 0 h 829"/>
                <a:gd name="T66" fmla="*/ 0 w 6823"/>
                <a:gd name="T67" fmla="*/ 0 h 829"/>
                <a:gd name="T68" fmla="*/ 1 w 6823"/>
                <a:gd name="T69" fmla="*/ 0 h 829"/>
                <a:gd name="T70" fmla="*/ 1 w 6823"/>
                <a:gd name="T71" fmla="*/ 0 h 829"/>
                <a:gd name="T72" fmla="*/ 1 w 6823"/>
                <a:gd name="T73" fmla="*/ 0 h 829"/>
                <a:gd name="T74" fmla="*/ 2 w 6823"/>
                <a:gd name="T75" fmla="*/ 0 h 829"/>
                <a:gd name="T76" fmla="*/ 2 w 6823"/>
                <a:gd name="T77" fmla="*/ 0 h 829"/>
                <a:gd name="T78" fmla="*/ 3 w 6823"/>
                <a:gd name="T79" fmla="*/ 0 h 829"/>
                <a:gd name="T80" fmla="*/ 3 w 6823"/>
                <a:gd name="T81" fmla="*/ 0 h 829"/>
                <a:gd name="T82" fmla="*/ 3 w 6823"/>
                <a:gd name="T83" fmla="*/ 0 h 829"/>
                <a:gd name="T84" fmla="*/ 3 w 6823"/>
                <a:gd name="T85" fmla="*/ 0 h 829"/>
                <a:gd name="T86" fmla="*/ 3 w 6823"/>
                <a:gd name="T87" fmla="*/ 0 h 829"/>
                <a:gd name="T88" fmla="*/ 3 w 6823"/>
                <a:gd name="T89" fmla="*/ 0 h 829"/>
                <a:gd name="T90" fmla="*/ 4 w 6823"/>
                <a:gd name="T91" fmla="*/ 0 h 829"/>
                <a:gd name="T92" fmla="*/ 4 w 6823"/>
                <a:gd name="T93" fmla="*/ 0 h 829"/>
                <a:gd name="T94" fmla="*/ 4 w 6823"/>
                <a:gd name="T95" fmla="*/ 0 h 829"/>
                <a:gd name="T96" fmla="*/ 4 w 6823"/>
                <a:gd name="T97" fmla="*/ 0 h 829"/>
                <a:gd name="T98" fmla="*/ 4 w 6823"/>
                <a:gd name="T99" fmla="*/ 0 h 829"/>
                <a:gd name="T100" fmla="*/ 5 w 6823"/>
                <a:gd name="T101" fmla="*/ 0 h 829"/>
                <a:gd name="T102" fmla="*/ 6 w 6823"/>
                <a:gd name="T103" fmla="*/ 0 h 829"/>
                <a:gd name="T104" fmla="*/ 6 w 6823"/>
                <a:gd name="T105" fmla="*/ 0 h 829"/>
                <a:gd name="T106" fmla="*/ 6 w 6823"/>
                <a:gd name="T107" fmla="*/ 0 h 829"/>
                <a:gd name="T108" fmla="*/ 6 w 6823"/>
                <a:gd name="T109" fmla="*/ 0 h 829"/>
                <a:gd name="T110" fmla="*/ 7 w 6823"/>
                <a:gd name="T111" fmla="*/ 0 h 829"/>
                <a:gd name="T112" fmla="*/ 7 w 6823"/>
                <a:gd name="T113" fmla="*/ 0 h 829"/>
                <a:gd name="T114" fmla="*/ 7 w 6823"/>
                <a:gd name="T115" fmla="*/ 0 h 829"/>
                <a:gd name="T116" fmla="*/ 7 w 6823"/>
                <a:gd name="T117" fmla="*/ 0 h 829"/>
                <a:gd name="T118" fmla="*/ 8 w 6823"/>
                <a:gd name="T119" fmla="*/ 0 h 829"/>
                <a:gd name="T120" fmla="*/ 8 w 6823"/>
                <a:gd name="T121" fmla="*/ 0 h 829"/>
                <a:gd name="T122" fmla="*/ 8 w 6823"/>
                <a:gd name="T123" fmla="*/ 0 h 829"/>
                <a:gd name="T124" fmla="*/ 8 w 6823"/>
                <a:gd name="T125" fmla="*/ 0 h 82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823" h="829">
                  <a:moveTo>
                    <a:pt x="142" y="829"/>
                  </a:moveTo>
                  <a:lnTo>
                    <a:pt x="126" y="828"/>
                  </a:lnTo>
                  <a:lnTo>
                    <a:pt x="111" y="826"/>
                  </a:lnTo>
                  <a:lnTo>
                    <a:pt x="97" y="823"/>
                  </a:lnTo>
                  <a:lnTo>
                    <a:pt x="83" y="817"/>
                  </a:lnTo>
                  <a:lnTo>
                    <a:pt x="71" y="811"/>
                  </a:lnTo>
                  <a:lnTo>
                    <a:pt x="59" y="803"/>
                  </a:lnTo>
                  <a:lnTo>
                    <a:pt x="48" y="794"/>
                  </a:lnTo>
                  <a:lnTo>
                    <a:pt x="39" y="784"/>
                  </a:lnTo>
                  <a:lnTo>
                    <a:pt x="29" y="772"/>
                  </a:lnTo>
                  <a:lnTo>
                    <a:pt x="22" y="759"/>
                  </a:lnTo>
                  <a:lnTo>
                    <a:pt x="16" y="746"/>
                  </a:lnTo>
                  <a:lnTo>
                    <a:pt x="11" y="731"/>
                  </a:lnTo>
                  <a:lnTo>
                    <a:pt x="6" y="715"/>
                  </a:lnTo>
                  <a:lnTo>
                    <a:pt x="3" y="698"/>
                  </a:lnTo>
                  <a:lnTo>
                    <a:pt x="1" y="680"/>
                  </a:lnTo>
                  <a:lnTo>
                    <a:pt x="0" y="661"/>
                  </a:lnTo>
                  <a:lnTo>
                    <a:pt x="1" y="644"/>
                  </a:lnTo>
                  <a:lnTo>
                    <a:pt x="3" y="626"/>
                  </a:lnTo>
                  <a:lnTo>
                    <a:pt x="5" y="610"/>
                  </a:lnTo>
                  <a:lnTo>
                    <a:pt x="9" y="594"/>
                  </a:lnTo>
                  <a:lnTo>
                    <a:pt x="15" y="579"/>
                  </a:lnTo>
                  <a:lnTo>
                    <a:pt x="22" y="566"/>
                  </a:lnTo>
                  <a:lnTo>
                    <a:pt x="29" y="553"/>
                  </a:lnTo>
                  <a:lnTo>
                    <a:pt x="38" y="541"/>
                  </a:lnTo>
                  <a:lnTo>
                    <a:pt x="47" y="532"/>
                  </a:lnTo>
                  <a:lnTo>
                    <a:pt x="58" y="522"/>
                  </a:lnTo>
                  <a:lnTo>
                    <a:pt x="69" y="515"/>
                  </a:lnTo>
                  <a:lnTo>
                    <a:pt x="83" y="508"/>
                  </a:lnTo>
                  <a:lnTo>
                    <a:pt x="97" y="504"/>
                  </a:lnTo>
                  <a:lnTo>
                    <a:pt x="111" y="499"/>
                  </a:lnTo>
                  <a:lnTo>
                    <a:pt x="126" y="497"/>
                  </a:lnTo>
                  <a:lnTo>
                    <a:pt x="143" y="496"/>
                  </a:lnTo>
                  <a:lnTo>
                    <a:pt x="157" y="497"/>
                  </a:lnTo>
                  <a:lnTo>
                    <a:pt x="169" y="498"/>
                  </a:lnTo>
                  <a:lnTo>
                    <a:pt x="181" y="500"/>
                  </a:lnTo>
                  <a:lnTo>
                    <a:pt x="192" y="504"/>
                  </a:lnTo>
                  <a:lnTo>
                    <a:pt x="201" y="508"/>
                  </a:lnTo>
                  <a:lnTo>
                    <a:pt x="209" y="512"/>
                  </a:lnTo>
                  <a:lnTo>
                    <a:pt x="218" y="516"/>
                  </a:lnTo>
                  <a:lnTo>
                    <a:pt x="224" y="521"/>
                  </a:lnTo>
                  <a:lnTo>
                    <a:pt x="231" y="527"/>
                  </a:lnTo>
                  <a:lnTo>
                    <a:pt x="235" y="532"/>
                  </a:lnTo>
                  <a:lnTo>
                    <a:pt x="239" y="538"/>
                  </a:lnTo>
                  <a:lnTo>
                    <a:pt x="242" y="544"/>
                  </a:lnTo>
                  <a:lnTo>
                    <a:pt x="245" y="549"/>
                  </a:lnTo>
                  <a:lnTo>
                    <a:pt x="247" y="554"/>
                  </a:lnTo>
                  <a:lnTo>
                    <a:pt x="248" y="559"/>
                  </a:lnTo>
                  <a:lnTo>
                    <a:pt x="248" y="564"/>
                  </a:lnTo>
                  <a:lnTo>
                    <a:pt x="247" y="571"/>
                  </a:lnTo>
                  <a:lnTo>
                    <a:pt x="246" y="576"/>
                  </a:lnTo>
                  <a:lnTo>
                    <a:pt x="244" y="581"/>
                  </a:lnTo>
                  <a:lnTo>
                    <a:pt x="241" y="586"/>
                  </a:lnTo>
                  <a:lnTo>
                    <a:pt x="237" y="590"/>
                  </a:lnTo>
                  <a:lnTo>
                    <a:pt x="232" y="592"/>
                  </a:lnTo>
                  <a:lnTo>
                    <a:pt x="225" y="594"/>
                  </a:lnTo>
                  <a:lnTo>
                    <a:pt x="219" y="594"/>
                  </a:lnTo>
                  <a:lnTo>
                    <a:pt x="214" y="594"/>
                  </a:lnTo>
                  <a:lnTo>
                    <a:pt x="207" y="592"/>
                  </a:lnTo>
                  <a:lnTo>
                    <a:pt x="203" y="591"/>
                  </a:lnTo>
                  <a:lnTo>
                    <a:pt x="199" y="588"/>
                  </a:lnTo>
                  <a:lnTo>
                    <a:pt x="196" y="585"/>
                  </a:lnTo>
                  <a:lnTo>
                    <a:pt x="193" y="580"/>
                  </a:lnTo>
                  <a:lnTo>
                    <a:pt x="191" y="577"/>
                  </a:lnTo>
                  <a:lnTo>
                    <a:pt x="188" y="573"/>
                  </a:lnTo>
                  <a:lnTo>
                    <a:pt x="185" y="567"/>
                  </a:lnTo>
                  <a:lnTo>
                    <a:pt x="182" y="561"/>
                  </a:lnTo>
                  <a:lnTo>
                    <a:pt x="178" y="556"/>
                  </a:lnTo>
                  <a:lnTo>
                    <a:pt x="173" y="551"/>
                  </a:lnTo>
                  <a:lnTo>
                    <a:pt x="166" y="546"/>
                  </a:lnTo>
                  <a:lnTo>
                    <a:pt x="159" y="542"/>
                  </a:lnTo>
                  <a:lnTo>
                    <a:pt x="149" y="540"/>
                  </a:lnTo>
                  <a:lnTo>
                    <a:pt x="139" y="539"/>
                  </a:lnTo>
                  <a:lnTo>
                    <a:pt x="132" y="539"/>
                  </a:lnTo>
                  <a:lnTo>
                    <a:pt x="124" y="541"/>
                  </a:lnTo>
                  <a:lnTo>
                    <a:pt x="117" y="544"/>
                  </a:lnTo>
                  <a:lnTo>
                    <a:pt x="111" y="547"/>
                  </a:lnTo>
                  <a:lnTo>
                    <a:pt x="105" y="551"/>
                  </a:lnTo>
                  <a:lnTo>
                    <a:pt x="99" y="556"/>
                  </a:lnTo>
                  <a:lnTo>
                    <a:pt x="94" y="561"/>
                  </a:lnTo>
                  <a:lnTo>
                    <a:pt x="89" y="569"/>
                  </a:lnTo>
                  <a:lnTo>
                    <a:pt x="85" y="576"/>
                  </a:lnTo>
                  <a:lnTo>
                    <a:pt x="82" y="585"/>
                  </a:lnTo>
                  <a:lnTo>
                    <a:pt x="79" y="594"/>
                  </a:lnTo>
                  <a:lnTo>
                    <a:pt x="76" y="605"/>
                  </a:lnTo>
                  <a:lnTo>
                    <a:pt x="74" y="616"/>
                  </a:lnTo>
                  <a:lnTo>
                    <a:pt x="73" y="628"/>
                  </a:lnTo>
                  <a:lnTo>
                    <a:pt x="72" y="640"/>
                  </a:lnTo>
                  <a:lnTo>
                    <a:pt x="72" y="655"/>
                  </a:lnTo>
                  <a:lnTo>
                    <a:pt x="72" y="668"/>
                  </a:lnTo>
                  <a:lnTo>
                    <a:pt x="73" y="681"/>
                  </a:lnTo>
                  <a:lnTo>
                    <a:pt x="75" y="694"/>
                  </a:lnTo>
                  <a:lnTo>
                    <a:pt x="77" y="706"/>
                  </a:lnTo>
                  <a:lnTo>
                    <a:pt x="79" y="717"/>
                  </a:lnTo>
                  <a:lnTo>
                    <a:pt x="82" y="728"/>
                  </a:lnTo>
                  <a:lnTo>
                    <a:pt x="86" y="737"/>
                  </a:lnTo>
                  <a:lnTo>
                    <a:pt x="91" y="746"/>
                  </a:lnTo>
                  <a:lnTo>
                    <a:pt x="96" y="754"/>
                  </a:lnTo>
                  <a:lnTo>
                    <a:pt x="101" y="761"/>
                  </a:lnTo>
                  <a:lnTo>
                    <a:pt x="106" y="767"/>
                  </a:lnTo>
                  <a:lnTo>
                    <a:pt x="113" y="772"/>
                  </a:lnTo>
                  <a:lnTo>
                    <a:pt x="119" y="776"/>
                  </a:lnTo>
                  <a:lnTo>
                    <a:pt x="126" y="779"/>
                  </a:lnTo>
                  <a:lnTo>
                    <a:pt x="134" y="781"/>
                  </a:lnTo>
                  <a:lnTo>
                    <a:pt x="141" y="781"/>
                  </a:lnTo>
                  <a:lnTo>
                    <a:pt x="151" y="781"/>
                  </a:lnTo>
                  <a:lnTo>
                    <a:pt x="159" y="779"/>
                  </a:lnTo>
                  <a:lnTo>
                    <a:pt x="166" y="777"/>
                  </a:lnTo>
                  <a:lnTo>
                    <a:pt x="174" y="774"/>
                  </a:lnTo>
                  <a:lnTo>
                    <a:pt x="179" y="770"/>
                  </a:lnTo>
                  <a:lnTo>
                    <a:pt x="182" y="765"/>
                  </a:lnTo>
                  <a:lnTo>
                    <a:pt x="185" y="759"/>
                  </a:lnTo>
                  <a:lnTo>
                    <a:pt x="186" y="753"/>
                  </a:lnTo>
                  <a:lnTo>
                    <a:pt x="186" y="690"/>
                  </a:lnTo>
                  <a:lnTo>
                    <a:pt x="144" y="690"/>
                  </a:lnTo>
                  <a:lnTo>
                    <a:pt x="140" y="690"/>
                  </a:lnTo>
                  <a:lnTo>
                    <a:pt x="138" y="688"/>
                  </a:lnTo>
                  <a:lnTo>
                    <a:pt x="136" y="685"/>
                  </a:lnTo>
                  <a:lnTo>
                    <a:pt x="136" y="680"/>
                  </a:lnTo>
                  <a:lnTo>
                    <a:pt x="136" y="656"/>
                  </a:lnTo>
                  <a:lnTo>
                    <a:pt x="136" y="652"/>
                  </a:lnTo>
                  <a:lnTo>
                    <a:pt x="138" y="649"/>
                  </a:lnTo>
                  <a:lnTo>
                    <a:pt x="140" y="647"/>
                  </a:lnTo>
                  <a:lnTo>
                    <a:pt x="144" y="647"/>
                  </a:lnTo>
                  <a:lnTo>
                    <a:pt x="240" y="647"/>
                  </a:lnTo>
                  <a:lnTo>
                    <a:pt x="244" y="647"/>
                  </a:lnTo>
                  <a:lnTo>
                    <a:pt x="246" y="649"/>
                  </a:lnTo>
                  <a:lnTo>
                    <a:pt x="248" y="652"/>
                  </a:lnTo>
                  <a:lnTo>
                    <a:pt x="248" y="656"/>
                  </a:lnTo>
                  <a:lnTo>
                    <a:pt x="248" y="777"/>
                  </a:lnTo>
                  <a:lnTo>
                    <a:pt x="248" y="781"/>
                  </a:lnTo>
                  <a:lnTo>
                    <a:pt x="246" y="787"/>
                  </a:lnTo>
                  <a:lnTo>
                    <a:pt x="244" y="791"/>
                  </a:lnTo>
                  <a:lnTo>
                    <a:pt x="240" y="796"/>
                  </a:lnTo>
                  <a:lnTo>
                    <a:pt x="236" y="800"/>
                  </a:lnTo>
                  <a:lnTo>
                    <a:pt x="231" y="805"/>
                  </a:lnTo>
                  <a:lnTo>
                    <a:pt x="224" y="809"/>
                  </a:lnTo>
                  <a:lnTo>
                    <a:pt x="218" y="812"/>
                  </a:lnTo>
                  <a:lnTo>
                    <a:pt x="211" y="816"/>
                  </a:lnTo>
                  <a:lnTo>
                    <a:pt x="202" y="819"/>
                  </a:lnTo>
                  <a:lnTo>
                    <a:pt x="193" y="821"/>
                  </a:lnTo>
                  <a:lnTo>
                    <a:pt x="184" y="825"/>
                  </a:lnTo>
                  <a:lnTo>
                    <a:pt x="174" y="826"/>
                  </a:lnTo>
                  <a:lnTo>
                    <a:pt x="163" y="828"/>
                  </a:lnTo>
                  <a:lnTo>
                    <a:pt x="153" y="829"/>
                  </a:lnTo>
                  <a:lnTo>
                    <a:pt x="142" y="829"/>
                  </a:lnTo>
                  <a:close/>
                  <a:moveTo>
                    <a:pt x="388" y="617"/>
                  </a:moveTo>
                  <a:lnTo>
                    <a:pt x="383" y="618"/>
                  </a:lnTo>
                  <a:lnTo>
                    <a:pt x="378" y="619"/>
                  </a:lnTo>
                  <a:lnTo>
                    <a:pt x="374" y="620"/>
                  </a:lnTo>
                  <a:lnTo>
                    <a:pt x="370" y="624"/>
                  </a:lnTo>
                  <a:lnTo>
                    <a:pt x="365" y="627"/>
                  </a:lnTo>
                  <a:lnTo>
                    <a:pt x="362" y="630"/>
                  </a:lnTo>
                  <a:lnTo>
                    <a:pt x="359" y="634"/>
                  </a:lnTo>
                  <a:lnTo>
                    <a:pt x="357" y="638"/>
                  </a:lnTo>
                  <a:lnTo>
                    <a:pt x="352" y="648"/>
                  </a:lnTo>
                  <a:lnTo>
                    <a:pt x="348" y="658"/>
                  </a:lnTo>
                  <a:lnTo>
                    <a:pt x="347" y="670"/>
                  </a:lnTo>
                  <a:lnTo>
                    <a:pt x="346" y="680"/>
                  </a:lnTo>
                  <a:lnTo>
                    <a:pt x="425" y="667"/>
                  </a:lnTo>
                  <a:lnTo>
                    <a:pt x="424" y="657"/>
                  </a:lnTo>
                  <a:lnTo>
                    <a:pt x="422" y="649"/>
                  </a:lnTo>
                  <a:lnTo>
                    <a:pt x="420" y="640"/>
                  </a:lnTo>
                  <a:lnTo>
                    <a:pt x="417" y="633"/>
                  </a:lnTo>
                  <a:lnTo>
                    <a:pt x="412" y="627"/>
                  </a:lnTo>
                  <a:lnTo>
                    <a:pt x="405" y="621"/>
                  </a:lnTo>
                  <a:lnTo>
                    <a:pt x="402" y="620"/>
                  </a:lnTo>
                  <a:lnTo>
                    <a:pt x="398" y="618"/>
                  </a:lnTo>
                  <a:lnTo>
                    <a:pt x="394" y="618"/>
                  </a:lnTo>
                  <a:lnTo>
                    <a:pt x="388" y="617"/>
                  </a:lnTo>
                  <a:close/>
                  <a:moveTo>
                    <a:pt x="396" y="828"/>
                  </a:moveTo>
                  <a:lnTo>
                    <a:pt x="385" y="828"/>
                  </a:lnTo>
                  <a:lnTo>
                    <a:pt x="375" y="826"/>
                  </a:lnTo>
                  <a:lnTo>
                    <a:pt x="365" y="824"/>
                  </a:lnTo>
                  <a:lnTo>
                    <a:pt x="356" y="820"/>
                  </a:lnTo>
                  <a:lnTo>
                    <a:pt x="346" y="816"/>
                  </a:lnTo>
                  <a:lnTo>
                    <a:pt x="338" y="812"/>
                  </a:lnTo>
                  <a:lnTo>
                    <a:pt x="330" y="806"/>
                  </a:lnTo>
                  <a:lnTo>
                    <a:pt x="322" y="798"/>
                  </a:lnTo>
                  <a:lnTo>
                    <a:pt x="316" y="790"/>
                  </a:lnTo>
                  <a:lnTo>
                    <a:pt x="310" y="781"/>
                  </a:lnTo>
                  <a:lnTo>
                    <a:pt x="304" y="771"/>
                  </a:lnTo>
                  <a:lnTo>
                    <a:pt x="300" y="759"/>
                  </a:lnTo>
                  <a:lnTo>
                    <a:pt x="297" y="748"/>
                  </a:lnTo>
                  <a:lnTo>
                    <a:pt x="294" y="734"/>
                  </a:lnTo>
                  <a:lnTo>
                    <a:pt x="293" y="719"/>
                  </a:lnTo>
                  <a:lnTo>
                    <a:pt x="292" y="704"/>
                  </a:lnTo>
                  <a:lnTo>
                    <a:pt x="293" y="688"/>
                  </a:lnTo>
                  <a:lnTo>
                    <a:pt x="295" y="674"/>
                  </a:lnTo>
                  <a:lnTo>
                    <a:pt x="297" y="661"/>
                  </a:lnTo>
                  <a:lnTo>
                    <a:pt x="300" y="649"/>
                  </a:lnTo>
                  <a:lnTo>
                    <a:pt x="305" y="638"/>
                  </a:lnTo>
                  <a:lnTo>
                    <a:pt x="311" y="628"/>
                  </a:lnTo>
                  <a:lnTo>
                    <a:pt x="317" y="619"/>
                  </a:lnTo>
                  <a:lnTo>
                    <a:pt x="323" y="611"/>
                  </a:lnTo>
                  <a:lnTo>
                    <a:pt x="331" y="605"/>
                  </a:lnTo>
                  <a:lnTo>
                    <a:pt x="339" y="598"/>
                  </a:lnTo>
                  <a:lnTo>
                    <a:pt x="347" y="594"/>
                  </a:lnTo>
                  <a:lnTo>
                    <a:pt x="356" y="590"/>
                  </a:lnTo>
                  <a:lnTo>
                    <a:pt x="365" y="587"/>
                  </a:lnTo>
                  <a:lnTo>
                    <a:pt x="375" y="585"/>
                  </a:lnTo>
                  <a:lnTo>
                    <a:pt x="385" y="582"/>
                  </a:lnTo>
                  <a:lnTo>
                    <a:pt x="396" y="582"/>
                  </a:lnTo>
                  <a:lnTo>
                    <a:pt x="405" y="582"/>
                  </a:lnTo>
                  <a:lnTo>
                    <a:pt x="415" y="585"/>
                  </a:lnTo>
                  <a:lnTo>
                    <a:pt x="423" y="587"/>
                  </a:lnTo>
                  <a:lnTo>
                    <a:pt x="432" y="590"/>
                  </a:lnTo>
                  <a:lnTo>
                    <a:pt x="440" y="594"/>
                  </a:lnTo>
                  <a:lnTo>
                    <a:pt x="446" y="598"/>
                  </a:lnTo>
                  <a:lnTo>
                    <a:pt x="454" y="604"/>
                  </a:lnTo>
                  <a:lnTo>
                    <a:pt x="460" y="610"/>
                  </a:lnTo>
                  <a:lnTo>
                    <a:pt x="465" y="616"/>
                  </a:lnTo>
                  <a:lnTo>
                    <a:pt x="470" y="624"/>
                  </a:lnTo>
                  <a:lnTo>
                    <a:pt x="474" y="631"/>
                  </a:lnTo>
                  <a:lnTo>
                    <a:pt x="477" y="638"/>
                  </a:lnTo>
                  <a:lnTo>
                    <a:pt x="480" y="647"/>
                  </a:lnTo>
                  <a:lnTo>
                    <a:pt x="482" y="656"/>
                  </a:lnTo>
                  <a:lnTo>
                    <a:pt x="483" y="665"/>
                  </a:lnTo>
                  <a:lnTo>
                    <a:pt x="483" y="674"/>
                  </a:lnTo>
                  <a:lnTo>
                    <a:pt x="483" y="678"/>
                  </a:lnTo>
                  <a:lnTo>
                    <a:pt x="483" y="682"/>
                  </a:lnTo>
                  <a:lnTo>
                    <a:pt x="481" y="686"/>
                  </a:lnTo>
                  <a:lnTo>
                    <a:pt x="480" y="688"/>
                  </a:lnTo>
                  <a:lnTo>
                    <a:pt x="475" y="691"/>
                  </a:lnTo>
                  <a:lnTo>
                    <a:pt x="467" y="693"/>
                  </a:lnTo>
                  <a:lnTo>
                    <a:pt x="350" y="713"/>
                  </a:lnTo>
                  <a:lnTo>
                    <a:pt x="352" y="726"/>
                  </a:lnTo>
                  <a:lnTo>
                    <a:pt x="356" y="737"/>
                  </a:lnTo>
                  <a:lnTo>
                    <a:pt x="360" y="748"/>
                  </a:lnTo>
                  <a:lnTo>
                    <a:pt x="367" y="757"/>
                  </a:lnTo>
                  <a:lnTo>
                    <a:pt x="371" y="761"/>
                  </a:lnTo>
                  <a:lnTo>
                    <a:pt x="375" y="766"/>
                  </a:lnTo>
                  <a:lnTo>
                    <a:pt x="379" y="769"/>
                  </a:lnTo>
                  <a:lnTo>
                    <a:pt x="384" y="771"/>
                  </a:lnTo>
                  <a:lnTo>
                    <a:pt x="390" y="773"/>
                  </a:lnTo>
                  <a:lnTo>
                    <a:pt x="396" y="775"/>
                  </a:lnTo>
                  <a:lnTo>
                    <a:pt x="401" y="776"/>
                  </a:lnTo>
                  <a:lnTo>
                    <a:pt x="408" y="776"/>
                  </a:lnTo>
                  <a:lnTo>
                    <a:pt x="417" y="775"/>
                  </a:lnTo>
                  <a:lnTo>
                    <a:pt x="425" y="773"/>
                  </a:lnTo>
                  <a:lnTo>
                    <a:pt x="433" y="770"/>
                  </a:lnTo>
                  <a:lnTo>
                    <a:pt x="440" y="766"/>
                  </a:lnTo>
                  <a:lnTo>
                    <a:pt x="445" y="760"/>
                  </a:lnTo>
                  <a:lnTo>
                    <a:pt x="451" y="756"/>
                  </a:lnTo>
                  <a:lnTo>
                    <a:pt x="455" y="750"/>
                  </a:lnTo>
                  <a:lnTo>
                    <a:pt x="459" y="746"/>
                  </a:lnTo>
                  <a:lnTo>
                    <a:pt x="461" y="742"/>
                  </a:lnTo>
                  <a:lnTo>
                    <a:pt x="464" y="739"/>
                  </a:lnTo>
                  <a:lnTo>
                    <a:pt x="467" y="738"/>
                  </a:lnTo>
                  <a:lnTo>
                    <a:pt x="472" y="737"/>
                  </a:lnTo>
                  <a:lnTo>
                    <a:pt x="475" y="737"/>
                  </a:lnTo>
                  <a:lnTo>
                    <a:pt x="477" y="738"/>
                  </a:lnTo>
                  <a:lnTo>
                    <a:pt x="479" y="739"/>
                  </a:lnTo>
                  <a:lnTo>
                    <a:pt x="481" y="741"/>
                  </a:lnTo>
                  <a:lnTo>
                    <a:pt x="483" y="746"/>
                  </a:lnTo>
                  <a:lnTo>
                    <a:pt x="484" y="752"/>
                  </a:lnTo>
                  <a:lnTo>
                    <a:pt x="484" y="758"/>
                  </a:lnTo>
                  <a:lnTo>
                    <a:pt x="483" y="765"/>
                  </a:lnTo>
                  <a:lnTo>
                    <a:pt x="481" y="771"/>
                  </a:lnTo>
                  <a:lnTo>
                    <a:pt x="478" y="777"/>
                  </a:lnTo>
                  <a:lnTo>
                    <a:pt x="475" y="785"/>
                  </a:lnTo>
                  <a:lnTo>
                    <a:pt x="471" y="790"/>
                  </a:lnTo>
                  <a:lnTo>
                    <a:pt x="465" y="796"/>
                  </a:lnTo>
                  <a:lnTo>
                    <a:pt x="460" y="803"/>
                  </a:lnTo>
                  <a:lnTo>
                    <a:pt x="454" y="808"/>
                  </a:lnTo>
                  <a:lnTo>
                    <a:pt x="447" y="813"/>
                  </a:lnTo>
                  <a:lnTo>
                    <a:pt x="440" y="817"/>
                  </a:lnTo>
                  <a:lnTo>
                    <a:pt x="432" y="820"/>
                  </a:lnTo>
                  <a:lnTo>
                    <a:pt x="423" y="824"/>
                  </a:lnTo>
                  <a:lnTo>
                    <a:pt x="415" y="826"/>
                  </a:lnTo>
                  <a:lnTo>
                    <a:pt x="405" y="828"/>
                  </a:lnTo>
                  <a:lnTo>
                    <a:pt x="396" y="828"/>
                  </a:lnTo>
                  <a:close/>
                  <a:moveTo>
                    <a:pt x="833" y="821"/>
                  </a:moveTo>
                  <a:lnTo>
                    <a:pt x="787" y="821"/>
                  </a:lnTo>
                  <a:lnTo>
                    <a:pt x="783" y="821"/>
                  </a:lnTo>
                  <a:lnTo>
                    <a:pt x="781" y="819"/>
                  </a:lnTo>
                  <a:lnTo>
                    <a:pt x="779" y="816"/>
                  </a:lnTo>
                  <a:lnTo>
                    <a:pt x="779" y="812"/>
                  </a:lnTo>
                  <a:lnTo>
                    <a:pt x="779" y="655"/>
                  </a:lnTo>
                  <a:lnTo>
                    <a:pt x="778" y="647"/>
                  </a:lnTo>
                  <a:lnTo>
                    <a:pt x="777" y="639"/>
                  </a:lnTo>
                  <a:lnTo>
                    <a:pt x="774" y="633"/>
                  </a:lnTo>
                  <a:lnTo>
                    <a:pt x="771" y="628"/>
                  </a:lnTo>
                  <a:lnTo>
                    <a:pt x="766" y="624"/>
                  </a:lnTo>
                  <a:lnTo>
                    <a:pt x="760" y="620"/>
                  </a:lnTo>
                  <a:lnTo>
                    <a:pt x="754" y="618"/>
                  </a:lnTo>
                  <a:lnTo>
                    <a:pt x="746" y="617"/>
                  </a:lnTo>
                  <a:lnTo>
                    <a:pt x="739" y="618"/>
                  </a:lnTo>
                  <a:lnTo>
                    <a:pt x="732" y="620"/>
                  </a:lnTo>
                  <a:lnTo>
                    <a:pt x="726" y="624"/>
                  </a:lnTo>
                  <a:lnTo>
                    <a:pt x="722" y="628"/>
                  </a:lnTo>
                  <a:lnTo>
                    <a:pt x="719" y="633"/>
                  </a:lnTo>
                  <a:lnTo>
                    <a:pt x="717" y="639"/>
                  </a:lnTo>
                  <a:lnTo>
                    <a:pt x="716" y="647"/>
                  </a:lnTo>
                  <a:lnTo>
                    <a:pt x="716" y="654"/>
                  </a:lnTo>
                  <a:lnTo>
                    <a:pt x="716" y="812"/>
                  </a:lnTo>
                  <a:lnTo>
                    <a:pt x="715" y="816"/>
                  </a:lnTo>
                  <a:lnTo>
                    <a:pt x="714" y="819"/>
                  </a:lnTo>
                  <a:lnTo>
                    <a:pt x="711" y="821"/>
                  </a:lnTo>
                  <a:lnTo>
                    <a:pt x="706" y="821"/>
                  </a:lnTo>
                  <a:lnTo>
                    <a:pt x="661" y="821"/>
                  </a:lnTo>
                  <a:lnTo>
                    <a:pt x="658" y="821"/>
                  </a:lnTo>
                  <a:lnTo>
                    <a:pt x="655" y="819"/>
                  </a:lnTo>
                  <a:lnTo>
                    <a:pt x="653" y="816"/>
                  </a:lnTo>
                  <a:lnTo>
                    <a:pt x="653" y="812"/>
                  </a:lnTo>
                  <a:lnTo>
                    <a:pt x="653" y="655"/>
                  </a:lnTo>
                  <a:lnTo>
                    <a:pt x="652" y="647"/>
                  </a:lnTo>
                  <a:lnTo>
                    <a:pt x="651" y="639"/>
                  </a:lnTo>
                  <a:lnTo>
                    <a:pt x="649" y="633"/>
                  </a:lnTo>
                  <a:lnTo>
                    <a:pt x="644" y="628"/>
                  </a:lnTo>
                  <a:lnTo>
                    <a:pt x="640" y="624"/>
                  </a:lnTo>
                  <a:lnTo>
                    <a:pt x="635" y="620"/>
                  </a:lnTo>
                  <a:lnTo>
                    <a:pt x="627" y="618"/>
                  </a:lnTo>
                  <a:lnTo>
                    <a:pt x="620" y="617"/>
                  </a:lnTo>
                  <a:lnTo>
                    <a:pt x="613" y="618"/>
                  </a:lnTo>
                  <a:lnTo>
                    <a:pt x="606" y="619"/>
                  </a:lnTo>
                  <a:lnTo>
                    <a:pt x="601" y="621"/>
                  </a:lnTo>
                  <a:lnTo>
                    <a:pt x="597" y="625"/>
                  </a:lnTo>
                  <a:lnTo>
                    <a:pt x="594" y="629"/>
                  </a:lnTo>
                  <a:lnTo>
                    <a:pt x="592" y="633"/>
                  </a:lnTo>
                  <a:lnTo>
                    <a:pt x="590" y="639"/>
                  </a:lnTo>
                  <a:lnTo>
                    <a:pt x="590" y="646"/>
                  </a:lnTo>
                  <a:lnTo>
                    <a:pt x="590" y="812"/>
                  </a:lnTo>
                  <a:lnTo>
                    <a:pt x="588" y="816"/>
                  </a:lnTo>
                  <a:lnTo>
                    <a:pt x="587" y="819"/>
                  </a:lnTo>
                  <a:lnTo>
                    <a:pt x="584" y="821"/>
                  </a:lnTo>
                  <a:lnTo>
                    <a:pt x="580" y="821"/>
                  </a:lnTo>
                  <a:lnTo>
                    <a:pt x="536" y="821"/>
                  </a:lnTo>
                  <a:lnTo>
                    <a:pt x="532" y="821"/>
                  </a:lnTo>
                  <a:lnTo>
                    <a:pt x="528" y="819"/>
                  </a:lnTo>
                  <a:lnTo>
                    <a:pt x="527" y="816"/>
                  </a:lnTo>
                  <a:lnTo>
                    <a:pt x="527" y="812"/>
                  </a:lnTo>
                  <a:lnTo>
                    <a:pt x="527" y="625"/>
                  </a:lnTo>
                  <a:lnTo>
                    <a:pt x="527" y="619"/>
                  </a:lnTo>
                  <a:lnTo>
                    <a:pt x="527" y="614"/>
                  </a:lnTo>
                  <a:lnTo>
                    <a:pt x="530" y="610"/>
                  </a:lnTo>
                  <a:lnTo>
                    <a:pt x="531" y="607"/>
                  </a:lnTo>
                  <a:lnTo>
                    <a:pt x="533" y="604"/>
                  </a:lnTo>
                  <a:lnTo>
                    <a:pt x="536" y="600"/>
                  </a:lnTo>
                  <a:lnTo>
                    <a:pt x="540" y="598"/>
                  </a:lnTo>
                  <a:lnTo>
                    <a:pt x="544" y="596"/>
                  </a:lnTo>
                  <a:lnTo>
                    <a:pt x="558" y="591"/>
                  </a:lnTo>
                  <a:lnTo>
                    <a:pt x="575" y="587"/>
                  </a:lnTo>
                  <a:lnTo>
                    <a:pt x="595" y="584"/>
                  </a:lnTo>
                  <a:lnTo>
                    <a:pt x="617" y="582"/>
                  </a:lnTo>
                  <a:lnTo>
                    <a:pt x="630" y="582"/>
                  </a:lnTo>
                  <a:lnTo>
                    <a:pt x="640" y="585"/>
                  </a:lnTo>
                  <a:lnTo>
                    <a:pt x="651" y="587"/>
                  </a:lnTo>
                  <a:lnTo>
                    <a:pt x="659" y="590"/>
                  </a:lnTo>
                  <a:lnTo>
                    <a:pt x="667" y="593"/>
                  </a:lnTo>
                  <a:lnTo>
                    <a:pt x="675" y="597"/>
                  </a:lnTo>
                  <a:lnTo>
                    <a:pt x="681" y="602"/>
                  </a:lnTo>
                  <a:lnTo>
                    <a:pt x="686" y="608"/>
                  </a:lnTo>
                  <a:lnTo>
                    <a:pt x="693" y="602"/>
                  </a:lnTo>
                  <a:lnTo>
                    <a:pt x="700" y="597"/>
                  </a:lnTo>
                  <a:lnTo>
                    <a:pt x="709" y="593"/>
                  </a:lnTo>
                  <a:lnTo>
                    <a:pt x="717" y="590"/>
                  </a:lnTo>
                  <a:lnTo>
                    <a:pt x="727" y="587"/>
                  </a:lnTo>
                  <a:lnTo>
                    <a:pt x="738" y="585"/>
                  </a:lnTo>
                  <a:lnTo>
                    <a:pt x="751" y="582"/>
                  </a:lnTo>
                  <a:lnTo>
                    <a:pt x="763" y="582"/>
                  </a:lnTo>
                  <a:lnTo>
                    <a:pt x="777" y="584"/>
                  </a:lnTo>
                  <a:lnTo>
                    <a:pt x="791" y="586"/>
                  </a:lnTo>
                  <a:lnTo>
                    <a:pt x="798" y="589"/>
                  </a:lnTo>
                  <a:lnTo>
                    <a:pt x="804" y="591"/>
                  </a:lnTo>
                  <a:lnTo>
                    <a:pt x="810" y="594"/>
                  </a:lnTo>
                  <a:lnTo>
                    <a:pt x="816" y="598"/>
                  </a:lnTo>
                  <a:lnTo>
                    <a:pt x="821" y="602"/>
                  </a:lnTo>
                  <a:lnTo>
                    <a:pt x="826" y="608"/>
                  </a:lnTo>
                  <a:lnTo>
                    <a:pt x="831" y="613"/>
                  </a:lnTo>
                  <a:lnTo>
                    <a:pt x="834" y="619"/>
                  </a:lnTo>
                  <a:lnTo>
                    <a:pt x="837" y="627"/>
                  </a:lnTo>
                  <a:lnTo>
                    <a:pt x="839" y="634"/>
                  </a:lnTo>
                  <a:lnTo>
                    <a:pt x="841" y="642"/>
                  </a:lnTo>
                  <a:lnTo>
                    <a:pt x="841" y="652"/>
                  </a:lnTo>
                  <a:lnTo>
                    <a:pt x="841" y="812"/>
                  </a:lnTo>
                  <a:lnTo>
                    <a:pt x="840" y="816"/>
                  </a:lnTo>
                  <a:lnTo>
                    <a:pt x="839" y="819"/>
                  </a:lnTo>
                  <a:lnTo>
                    <a:pt x="836" y="821"/>
                  </a:lnTo>
                  <a:lnTo>
                    <a:pt x="833" y="821"/>
                  </a:lnTo>
                  <a:close/>
                  <a:moveTo>
                    <a:pt x="980" y="617"/>
                  </a:moveTo>
                  <a:lnTo>
                    <a:pt x="975" y="618"/>
                  </a:lnTo>
                  <a:lnTo>
                    <a:pt x="970" y="619"/>
                  </a:lnTo>
                  <a:lnTo>
                    <a:pt x="965" y="620"/>
                  </a:lnTo>
                  <a:lnTo>
                    <a:pt x="961" y="624"/>
                  </a:lnTo>
                  <a:lnTo>
                    <a:pt x="957" y="627"/>
                  </a:lnTo>
                  <a:lnTo>
                    <a:pt x="954" y="630"/>
                  </a:lnTo>
                  <a:lnTo>
                    <a:pt x="951" y="634"/>
                  </a:lnTo>
                  <a:lnTo>
                    <a:pt x="949" y="638"/>
                  </a:lnTo>
                  <a:lnTo>
                    <a:pt x="944" y="648"/>
                  </a:lnTo>
                  <a:lnTo>
                    <a:pt x="941" y="658"/>
                  </a:lnTo>
                  <a:lnTo>
                    <a:pt x="939" y="670"/>
                  </a:lnTo>
                  <a:lnTo>
                    <a:pt x="938" y="680"/>
                  </a:lnTo>
                  <a:lnTo>
                    <a:pt x="1017" y="667"/>
                  </a:lnTo>
                  <a:lnTo>
                    <a:pt x="1016" y="657"/>
                  </a:lnTo>
                  <a:lnTo>
                    <a:pt x="1015" y="649"/>
                  </a:lnTo>
                  <a:lnTo>
                    <a:pt x="1012" y="640"/>
                  </a:lnTo>
                  <a:lnTo>
                    <a:pt x="1009" y="633"/>
                  </a:lnTo>
                  <a:lnTo>
                    <a:pt x="1003" y="627"/>
                  </a:lnTo>
                  <a:lnTo>
                    <a:pt x="997" y="621"/>
                  </a:lnTo>
                  <a:lnTo>
                    <a:pt x="994" y="620"/>
                  </a:lnTo>
                  <a:lnTo>
                    <a:pt x="990" y="618"/>
                  </a:lnTo>
                  <a:lnTo>
                    <a:pt x="985" y="618"/>
                  </a:lnTo>
                  <a:lnTo>
                    <a:pt x="980" y="617"/>
                  </a:lnTo>
                  <a:close/>
                  <a:moveTo>
                    <a:pt x="988" y="828"/>
                  </a:moveTo>
                  <a:lnTo>
                    <a:pt x="977" y="828"/>
                  </a:lnTo>
                  <a:lnTo>
                    <a:pt x="966" y="826"/>
                  </a:lnTo>
                  <a:lnTo>
                    <a:pt x="957" y="824"/>
                  </a:lnTo>
                  <a:lnTo>
                    <a:pt x="948" y="820"/>
                  </a:lnTo>
                  <a:lnTo>
                    <a:pt x="938" y="816"/>
                  </a:lnTo>
                  <a:lnTo>
                    <a:pt x="930" y="812"/>
                  </a:lnTo>
                  <a:lnTo>
                    <a:pt x="921" y="806"/>
                  </a:lnTo>
                  <a:lnTo>
                    <a:pt x="914" y="798"/>
                  </a:lnTo>
                  <a:lnTo>
                    <a:pt x="908" y="790"/>
                  </a:lnTo>
                  <a:lnTo>
                    <a:pt x="901" y="781"/>
                  </a:lnTo>
                  <a:lnTo>
                    <a:pt x="897" y="771"/>
                  </a:lnTo>
                  <a:lnTo>
                    <a:pt x="892" y="759"/>
                  </a:lnTo>
                  <a:lnTo>
                    <a:pt x="889" y="748"/>
                  </a:lnTo>
                  <a:lnTo>
                    <a:pt x="886" y="734"/>
                  </a:lnTo>
                  <a:lnTo>
                    <a:pt x="884" y="719"/>
                  </a:lnTo>
                  <a:lnTo>
                    <a:pt x="884" y="704"/>
                  </a:lnTo>
                  <a:lnTo>
                    <a:pt x="884" y="688"/>
                  </a:lnTo>
                  <a:lnTo>
                    <a:pt x="886" y="674"/>
                  </a:lnTo>
                  <a:lnTo>
                    <a:pt x="889" y="661"/>
                  </a:lnTo>
                  <a:lnTo>
                    <a:pt x="893" y="649"/>
                  </a:lnTo>
                  <a:lnTo>
                    <a:pt x="897" y="638"/>
                  </a:lnTo>
                  <a:lnTo>
                    <a:pt x="902" y="628"/>
                  </a:lnTo>
                  <a:lnTo>
                    <a:pt x="909" y="619"/>
                  </a:lnTo>
                  <a:lnTo>
                    <a:pt x="915" y="611"/>
                  </a:lnTo>
                  <a:lnTo>
                    <a:pt x="922" y="605"/>
                  </a:lnTo>
                  <a:lnTo>
                    <a:pt x="931" y="598"/>
                  </a:lnTo>
                  <a:lnTo>
                    <a:pt x="939" y="594"/>
                  </a:lnTo>
                  <a:lnTo>
                    <a:pt x="948" y="590"/>
                  </a:lnTo>
                  <a:lnTo>
                    <a:pt x="957" y="587"/>
                  </a:lnTo>
                  <a:lnTo>
                    <a:pt x="968" y="585"/>
                  </a:lnTo>
                  <a:lnTo>
                    <a:pt x="977" y="582"/>
                  </a:lnTo>
                  <a:lnTo>
                    <a:pt x="988" y="582"/>
                  </a:lnTo>
                  <a:lnTo>
                    <a:pt x="997" y="582"/>
                  </a:lnTo>
                  <a:lnTo>
                    <a:pt x="1006" y="585"/>
                  </a:lnTo>
                  <a:lnTo>
                    <a:pt x="1015" y="587"/>
                  </a:lnTo>
                  <a:lnTo>
                    <a:pt x="1023" y="590"/>
                  </a:lnTo>
                  <a:lnTo>
                    <a:pt x="1032" y="594"/>
                  </a:lnTo>
                  <a:lnTo>
                    <a:pt x="1039" y="598"/>
                  </a:lnTo>
                  <a:lnTo>
                    <a:pt x="1045" y="604"/>
                  </a:lnTo>
                  <a:lnTo>
                    <a:pt x="1052" y="610"/>
                  </a:lnTo>
                  <a:lnTo>
                    <a:pt x="1057" y="616"/>
                  </a:lnTo>
                  <a:lnTo>
                    <a:pt x="1062" y="624"/>
                  </a:lnTo>
                  <a:lnTo>
                    <a:pt x="1065" y="631"/>
                  </a:lnTo>
                  <a:lnTo>
                    <a:pt x="1070" y="638"/>
                  </a:lnTo>
                  <a:lnTo>
                    <a:pt x="1072" y="647"/>
                  </a:lnTo>
                  <a:lnTo>
                    <a:pt x="1074" y="656"/>
                  </a:lnTo>
                  <a:lnTo>
                    <a:pt x="1075" y="665"/>
                  </a:lnTo>
                  <a:lnTo>
                    <a:pt x="1076" y="674"/>
                  </a:lnTo>
                  <a:lnTo>
                    <a:pt x="1075" y="678"/>
                  </a:lnTo>
                  <a:lnTo>
                    <a:pt x="1075" y="682"/>
                  </a:lnTo>
                  <a:lnTo>
                    <a:pt x="1074" y="686"/>
                  </a:lnTo>
                  <a:lnTo>
                    <a:pt x="1072" y="688"/>
                  </a:lnTo>
                  <a:lnTo>
                    <a:pt x="1066" y="691"/>
                  </a:lnTo>
                  <a:lnTo>
                    <a:pt x="1060" y="693"/>
                  </a:lnTo>
                  <a:lnTo>
                    <a:pt x="942" y="713"/>
                  </a:lnTo>
                  <a:lnTo>
                    <a:pt x="944" y="726"/>
                  </a:lnTo>
                  <a:lnTo>
                    <a:pt x="948" y="737"/>
                  </a:lnTo>
                  <a:lnTo>
                    <a:pt x="953" y="748"/>
                  </a:lnTo>
                  <a:lnTo>
                    <a:pt x="959" y="757"/>
                  </a:lnTo>
                  <a:lnTo>
                    <a:pt x="962" y="761"/>
                  </a:lnTo>
                  <a:lnTo>
                    <a:pt x="966" y="766"/>
                  </a:lnTo>
                  <a:lnTo>
                    <a:pt x="972" y="769"/>
                  </a:lnTo>
                  <a:lnTo>
                    <a:pt x="976" y="771"/>
                  </a:lnTo>
                  <a:lnTo>
                    <a:pt x="981" y="773"/>
                  </a:lnTo>
                  <a:lnTo>
                    <a:pt x="988" y="775"/>
                  </a:lnTo>
                  <a:lnTo>
                    <a:pt x="994" y="776"/>
                  </a:lnTo>
                  <a:lnTo>
                    <a:pt x="1000" y="776"/>
                  </a:lnTo>
                  <a:lnTo>
                    <a:pt x="1010" y="775"/>
                  </a:lnTo>
                  <a:lnTo>
                    <a:pt x="1017" y="773"/>
                  </a:lnTo>
                  <a:lnTo>
                    <a:pt x="1024" y="770"/>
                  </a:lnTo>
                  <a:lnTo>
                    <a:pt x="1032" y="766"/>
                  </a:lnTo>
                  <a:lnTo>
                    <a:pt x="1037" y="760"/>
                  </a:lnTo>
                  <a:lnTo>
                    <a:pt x="1042" y="756"/>
                  </a:lnTo>
                  <a:lnTo>
                    <a:pt x="1048" y="750"/>
                  </a:lnTo>
                  <a:lnTo>
                    <a:pt x="1051" y="746"/>
                  </a:lnTo>
                  <a:lnTo>
                    <a:pt x="1053" y="742"/>
                  </a:lnTo>
                  <a:lnTo>
                    <a:pt x="1056" y="739"/>
                  </a:lnTo>
                  <a:lnTo>
                    <a:pt x="1060" y="738"/>
                  </a:lnTo>
                  <a:lnTo>
                    <a:pt x="1064" y="737"/>
                  </a:lnTo>
                  <a:lnTo>
                    <a:pt x="1066" y="737"/>
                  </a:lnTo>
                  <a:lnTo>
                    <a:pt x="1069" y="738"/>
                  </a:lnTo>
                  <a:lnTo>
                    <a:pt x="1071" y="739"/>
                  </a:lnTo>
                  <a:lnTo>
                    <a:pt x="1073" y="741"/>
                  </a:lnTo>
                  <a:lnTo>
                    <a:pt x="1076" y="746"/>
                  </a:lnTo>
                  <a:lnTo>
                    <a:pt x="1076" y="752"/>
                  </a:lnTo>
                  <a:lnTo>
                    <a:pt x="1076" y="758"/>
                  </a:lnTo>
                  <a:lnTo>
                    <a:pt x="1075" y="765"/>
                  </a:lnTo>
                  <a:lnTo>
                    <a:pt x="1073" y="771"/>
                  </a:lnTo>
                  <a:lnTo>
                    <a:pt x="1070" y="777"/>
                  </a:lnTo>
                  <a:lnTo>
                    <a:pt x="1066" y="785"/>
                  </a:lnTo>
                  <a:lnTo>
                    <a:pt x="1062" y="790"/>
                  </a:lnTo>
                  <a:lnTo>
                    <a:pt x="1057" y="796"/>
                  </a:lnTo>
                  <a:lnTo>
                    <a:pt x="1052" y="803"/>
                  </a:lnTo>
                  <a:lnTo>
                    <a:pt x="1045" y="808"/>
                  </a:lnTo>
                  <a:lnTo>
                    <a:pt x="1039" y="813"/>
                  </a:lnTo>
                  <a:lnTo>
                    <a:pt x="1032" y="817"/>
                  </a:lnTo>
                  <a:lnTo>
                    <a:pt x="1023" y="820"/>
                  </a:lnTo>
                  <a:lnTo>
                    <a:pt x="1016" y="824"/>
                  </a:lnTo>
                  <a:lnTo>
                    <a:pt x="1006" y="826"/>
                  </a:lnTo>
                  <a:lnTo>
                    <a:pt x="997" y="828"/>
                  </a:lnTo>
                  <a:lnTo>
                    <a:pt x="988" y="828"/>
                  </a:lnTo>
                  <a:close/>
                  <a:moveTo>
                    <a:pt x="1174" y="821"/>
                  </a:moveTo>
                  <a:lnTo>
                    <a:pt x="1129" y="821"/>
                  </a:lnTo>
                  <a:lnTo>
                    <a:pt x="1124" y="821"/>
                  </a:lnTo>
                  <a:lnTo>
                    <a:pt x="1122" y="819"/>
                  </a:lnTo>
                  <a:lnTo>
                    <a:pt x="1120" y="816"/>
                  </a:lnTo>
                  <a:lnTo>
                    <a:pt x="1120" y="812"/>
                  </a:lnTo>
                  <a:lnTo>
                    <a:pt x="1120" y="598"/>
                  </a:lnTo>
                  <a:lnTo>
                    <a:pt x="1120" y="594"/>
                  </a:lnTo>
                  <a:lnTo>
                    <a:pt x="1122" y="591"/>
                  </a:lnTo>
                  <a:lnTo>
                    <a:pt x="1124" y="589"/>
                  </a:lnTo>
                  <a:lnTo>
                    <a:pt x="1129" y="589"/>
                  </a:lnTo>
                  <a:lnTo>
                    <a:pt x="1174" y="589"/>
                  </a:lnTo>
                  <a:lnTo>
                    <a:pt x="1178" y="589"/>
                  </a:lnTo>
                  <a:lnTo>
                    <a:pt x="1181" y="591"/>
                  </a:lnTo>
                  <a:lnTo>
                    <a:pt x="1182" y="594"/>
                  </a:lnTo>
                  <a:lnTo>
                    <a:pt x="1183" y="598"/>
                  </a:lnTo>
                  <a:lnTo>
                    <a:pt x="1183" y="812"/>
                  </a:lnTo>
                  <a:lnTo>
                    <a:pt x="1182" y="816"/>
                  </a:lnTo>
                  <a:lnTo>
                    <a:pt x="1181" y="819"/>
                  </a:lnTo>
                  <a:lnTo>
                    <a:pt x="1178" y="821"/>
                  </a:lnTo>
                  <a:lnTo>
                    <a:pt x="1174" y="821"/>
                  </a:lnTo>
                  <a:close/>
                  <a:moveTo>
                    <a:pt x="1152" y="556"/>
                  </a:moveTo>
                  <a:lnTo>
                    <a:pt x="1144" y="556"/>
                  </a:lnTo>
                  <a:lnTo>
                    <a:pt x="1137" y="554"/>
                  </a:lnTo>
                  <a:lnTo>
                    <a:pt x="1132" y="552"/>
                  </a:lnTo>
                  <a:lnTo>
                    <a:pt x="1126" y="548"/>
                  </a:lnTo>
                  <a:lnTo>
                    <a:pt x="1122" y="544"/>
                  </a:lnTo>
                  <a:lnTo>
                    <a:pt x="1119" y="539"/>
                  </a:lnTo>
                  <a:lnTo>
                    <a:pt x="1118" y="534"/>
                  </a:lnTo>
                  <a:lnTo>
                    <a:pt x="1117" y="528"/>
                  </a:lnTo>
                  <a:lnTo>
                    <a:pt x="1118" y="522"/>
                  </a:lnTo>
                  <a:lnTo>
                    <a:pt x="1119" y="517"/>
                  </a:lnTo>
                  <a:lnTo>
                    <a:pt x="1122" y="512"/>
                  </a:lnTo>
                  <a:lnTo>
                    <a:pt x="1126" y="508"/>
                  </a:lnTo>
                  <a:lnTo>
                    <a:pt x="1132" y="505"/>
                  </a:lnTo>
                  <a:lnTo>
                    <a:pt x="1137" y="502"/>
                  </a:lnTo>
                  <a:lnTo>
                    <a:pt x="1144" y="500"/>
                  </a:lnTo>
                  <a:lnTo>
                    <a:pt x="1152" y="500"/>
                  </a:lnTo>
                  <a:lnTo>
                    <a:pt x="1159" y="500"/>
                  </a:lnTo>
                  <a:lnTo>
                    <a:pt x="1165" y="502"/>
                  </a:lnTo>
                  <a:lnTo>
                    <a:pt x="1172" y="505"/>
                  </a:lnTo>
                  <a:lnTo>
                    <a:pt x="1177" y="508"/>
                  </a:lnTo>
                  <a:lnTo>
                    <a:pt x="1181" y="512"/>
                  </a:lnTo>
                  <a:lnTo>
                    <a:pt x="1183" y="517"/>
                  </a:lnTo>
                  <a:lnTo>
                    <a:pt x="1185" y="522"/>
                  </a:lnTo>
                  <a:lnTo>
                    <a:pt x="1186" y="528"/>
                  </a:lnTo>
                  <a:lnTo>
                    <a:pt x="1185" y="534"/>
                  </a:lnTo>
                  <a:lnTo>
                    <a:pt x="1183" y="539"/>
                  </a:lnTo>
                  <a:lnTo>
                    <a:pt x="1181" y="544"/>
                  </a:lnTo>
                  <a:lnTo>
                    <a:pt x="1177" y="548"/>
                  </a:lnTo>
                  <a:lnTo>
                    <a:pt x="1172" y="552"/>
                  </a:lnTo>
                  <a:lnTo>
                    <a:pt x="1165" y="554"/>
                  </a:lnTo>
                  <a:lnTo>
                    <a:pt x="1159" y="556"/>
                  </a:lnTo>
                  <a:lnTo>
                    <a:pt x="1152" y="556"/>
                  </a:lnTo>
                  <a:close/>
                  <a:moveTo>
                    <a:pt x="1422" y="821"/>
                  </a:moveTo>
                  <a:lnTo>
                    <a:pt x="1376" y="821"/>
                  </a:lnTo>
                  <a:lnTo>
                    <a:pt x="1372" y="821"/>
                  </a:lnTo>
                  <a:lnTo>
                    <a:pt x="1370" y="819"/>
                  </a:lnTo>
                  <a:lnTo>
                    <a:pt x="1368" y="816"/>
                  </a:lnTo>
                  <a:lnTo>
                    <a:pt x="1368" y="812"/>
                  </a:lnTo>
                  <a:lnTo>
                    <a:pt x="1368" y="655"/>
                  </a:lnTo>
                  <a:lnTo>
                    <a:pt x="1367" y="648"/>
                  </a:lnTo>
                  <a:lnTo>
                    <a:pt x="1365" y="640"/>
                  </a:lnTo>
                  <a:lnTo>
                    <a:pt x="1363" y="634"/>
                  </a:lnTo>
                  <a:lnTo>
                    <a:pt x="1360" y="629"/>
                  </a:lnTo>
                  <a:lnTo>
                    <a:pt x="1355" y="625"/>
                  </a:lnTo>
                  <a:lnTo>
                    <a:pt x="1349" y="620"/>
                  </a:lnTo>
                  <a:lnTo>
                    <a:pt x="1341" y="618"/>
                  </a:lnTo>
                  <a:lnTo>
                    <a:pt x="1332" y="617"/>
                  </a:lnTo>
                  <a:lnTo>
                    <a:pt x="1322" y="618"/>
                  </a:lnTo>
                  <a:lnTo>
                    <a:pt x="1315" y="620"/>
                  </a:lnTo>
                  <a:lnTo>
                    <a:pt x="1310" y="622"/>
                  </a:lnTo>
                  <a:lnTo>
                    <a:pt x="1305" y="626"/>
                  </a:lnTo>
                  <a:lnTo>
                    <a:pt x="1302" y="630"/>
                  </a:lnTo>
                  <a:lnTo>
                    <a:pt x="1301" y="635"/>
                  </a:lnTo>
                  <a:lnTo>
                    <a:pt x="1300" y="640"/>
                  </a:lnTo>
                  <a:lnTo>
                    <a:pt x="1300" y="646"/>
                  </a:lnTo>
                  <a:lnTo>
                    <a:pt x="1300" y="812"/>
                  </a:lnTo>
                  <a:lnTo>
                    <a:pt x="1299" y="816"/>
                  </a:lnTo>
                  <a:lnTo>
                    <a:pt x="1297" y="819"/>
                  </a:lnTo>
                  <a:lnTo>
                    <a:pt x="1295" y="821"/>
                  </a:lnTo>
                  <a:lnTo>
                    <a:pt x="1291" y="821"/>
                  </a:lnTo>
                  <a:lnTo>
                    <a:pt x="1245" y="821"/>
                  </a:lnTo>
                  <a:lnTo>
                    <a:pt x="1241" y="821"/>
                  </a:lnTo>
                  <a:lnTo>
                    <a:pt x="1239" y="819"/>
                  </a:lnTo>
                  <a:lnTo>
                    <a:pt x="1237" y="816"/>
                  </a:lnTo>
                  <a:lnTo>
                    <a:pt x="1237" y="812"/>
                  </a:lnTo>
                  <a:lnTo>
                    <a:pt x="1237" y="625"/>
                  </a:lnTo>
                  <a:lnTo>
                    <a:pt x="1237" y="619"/>
                  </a:lnTo>
                  <a:lnTo>
                    <a:pt x="1238" y="615"/>
                  </a:lnTo>
                  <a:lnTo>
                    <a:pt x="1239" y="611"/>
                  </a:lnTo>
                  <a:lnTo>
                    <a:pt x="1240" y="607"/>
                  </a:lnTo>
                  <a:lnTo>
                    <a:pt x="1242" y="604"/>
                  </a:lnTo>
                  <a:lnTo>
                    <a:pt x="1245" y="601"/>
                  </a:lnTo>
                  <a:lnTo>
                    <a:pt x="1250" y="598"/>
                  </a:lnTo>
                  <a:lnTo>
                    <a:pt x="1254" y="596"/>
                  </a:lnTo>
                  <a:lnTo>
                    <a:pt x="1261" y="593"/>
                  </a:lnTo>
                  <a:lnTo>
                    <a:pt x="1269" y="591"/>
                  </a:lnTo>
                  <a:lnTo>
                    <a:pt x="1277" y="589"/>
                  </a:lnTo>
                  <a:lnTo>
                    <a:pt x="1288" y="587"/>
                  </a:lnTo>
                  <a:lnTo>
                    <a:pt x="1309" y="584"/>
                  </a:lnTo>
                  <a:lnTo>
                    <a:pt x="1333" y="582"/>
                  </a:lnTo>
                  <a:lnTo>
                    <a:pt x="1353" y="584"/>
                  </a:lnTo>
                  <a:lnTo>
                    <a:pt x="1371" y="586"/>
                  </a:lnTo>
                  <a:lnTo>
                    <a:pt x="1379" y="589"/>
                  </a:lnTo>
                  <a:lnTo>
                    <a:pt x="1388" y="591"/>
                  </a:lnTo>
                  <a:lnTo>
                    <a:pt x="1395" y="594"/>
                  </a:lnTo>
                  <a:lnTo>
                    <a:pt x="1402" y="598"/>
                  </a:lnTo>
                  <a:lnTo>
                    <a:pt x="1409" y="602"/>
                  </a:lnTo>
                  <a:lnTo>
                    <a:pt x="1414" y="608"/>
                  </a:lnTo>
                  <a:lnTo>
                    <a:pt x="1419" y="613"/>
                  </a:lnTo>
                  <a:lnTo>
                    <a:pt x="1422" y="619"/>
                  </a:lnTo>
                  <a:lnTo>
                    <a:pt x="1427" y="627"/>
                  </a:lnTo>
                  <a:lnTo>
                    <a:pt x="1429" y="634"/>
                  </a:lnTo>
                  <a:lnTo>
                    <a:pt x="1430" y="642"/>
                  </a:lnTo>
                  <a:lnTo>
                    <a:pt x="1431" y="652"/>
                  </a:lnTo>
                  <a:lnTo>
                    <a:pt x="1431" y="812"/>
                  </a:lnTo>
                  <a:lnTo>
                    <a:pt x="1430" y="816"/>
                  </a:lnTo>
                  <a:lnTo>
                    <a:pt x="1429" y="819"/>
                  </a:lnTo>
                  <a:lnTo>
                    <a:pt x="1425" y="821"/>
                  </a:lnTo>
                  <a:lnTo>
                    <a:pt x="1422" y="821"/>
                  </a:lnTo>
                  <a:close/>
                  <a:moveTo>
                    <a:pt x="1613" y="626"/>
                  </a:moveTo>
                  <a:lnTo>
                    <a:pt x="1608" y="622"/>
                  </a:lnTo>
                  <a:lnTo>
                    <a:pt x="1602" y="620"/>
                  </a:lnTo>
                  <a:lnTo>
                    <a:pt x="1595" y="618"/>
                  </a:lnTo>
                  <a:lnTo>
                    <a:pt x="1587" y="617"/>
                  </a:lnTo>
                  <a:lnTo>
                    <a:pt x="1580" y="617"/>
                  </a:lnTo>
                  <a:lnTo>
                    <a:pt x="1576" y="618"/>
                  </a:lnTo>
                  <a:lnTo>
                    <a:pt x="1571" y="620"/>
                  </a:lnTo>
                  <a:lnTo>
                    <a:pt x="1567" y="624"/>
                  </a:lnTo>
                  <a:lnTo>
                    <a:pt x="1561" y="627"/>
                  </a:lnTo>
                  <a:lnTo>
                    <a:pt x="1558" y="630"/>
                  </a:lnTo>
                  <a:lnTo>
                    <a:pt x="1554" y="635"/>
                  </a:lnTo>
                  <a:lnTo>
                    <a:pt x="1551" y="640"/>
                  </a:lnTo>
                  <a:lnTo>
                    <a:pt x="1548" y="646"/>
                  </a:lnTo>
                  <a:lnTo>
                    <a:pt x="1544" y="652"/>
                  </a:lnTo>
                  <a:lnTo>
                    <a:pt x="1542" y="659"/>
                  </a:lnTo>
                  <a:lnTo>
                    <a:pt x="1540" y="667"/>
                  </a:lnTo>
                  <a:lnTo>
                    <a:pt x="1538" y="685"/>
                  </a:lnTo>
                  <a:lnTo>
                    <a:pt x="1537" y="704"/>
                  </a:lnTo>
                  <a:lnTo>
                    <a:pt x="1537" y="714"/>
                  </a:lnTo>
                  <a:lnTo>
                    <a:pt x="1538" y="724"/>
                  </a:lnTo>
                  <a:lnTo>
                    <a:pt x="1539" y="732"/>
                  </a:lnTo>
                  <a:lnTo>
                    <a:pt x="1541" y="740"/>
                  </a:lnTo>
                  <a:lnTo>
                    <a:pt x="1543" y="748"/>
                  </a:lnTo>
                  <a:lnTo>
                    <a:pt x="1547" y="755"/>
                  </a:lnTo>
                  <a:lnTo>
                    <a:pt x="1550" y="761"/>
                  </a:lnTo>
                  <a:lnTo>
                    <a:pt x="1553" y="767"/>
                  </a:lnTo>
                  <a:lnTo>
                    <a:pt x="1556" y="772"/>
                  </a:lnTo>
                  <a:lnTo>
                    <a:pt x="1560" y="776"/>
                  </a:lnTo>
                  <a:lnTo>
                    <a:pt x="1564" y="780"/>
                  </a:lnTo>
                  <a:lnTo>
                    <a:pt x="1569" y="784"/>
                  </a:lnTo>
                  <a:lnTo>
                    <a:pt x="1573" y="786"/>
                  </a:lnTo>
                  <a:lnTo>
                    <a:pt x="1577" y="788"/>
                  </a:lnTo>
                  <a:lnTo>
                    <a:pt x="1582" y="788"/>
                  </a:lnTo>
                  <a:lnTo>
                    <a:pt x="1587" y="789"/>
                  </a:lnTo>
                  <a:lnTo>
                    <a:pt x="1593" y="788"/>
                  </a:lnTo>
                  <a:lnTo>
                    <a:pt x="1598" y="788"/>
                  </a:lnTo>
                  <a:lnTo>
                    <a:pt x="1602" y="786"/>
                  </a:lnTo>
                  <a:lnTo>
                    <a:pt x="1607" y="784"/>
                  </a:lnTo>
                  <a:lnTo>
                    <a:pt x="1609" y="780"/>
                  </a:lnTo>
                  <a:lnTo>
                    <a:pt x="1611" y="777"/>
                  </a:lnTo>
                  <a:lnTo>
                    <a:pt x="1612" y="773"/>
                  </a:lnTo>
                  <a:lnTo>
                    <a:pt x="1613" y="769"/>
                  </a:lnTo>
                  <a:lnTo>
                    <a:pt x="1613" y="626"/>
                  </a:lnTo>
                  <a:close/>
                  <a:moveTo>
                    <a:pt x="1658" y="812"/>
                  </a:moveTo>
                  <a:lnTo>
                    <a:pt x="1653" y="815"/>
                  </a:lnTo>
                  <a:lnTo>
                    <a:pt x="1647" y="818"/>
                  </a:lnTo>
                  <a:lnTo>
                    <a:pt x="1638" y="820"/>
                  </a:lnTo>
                  <a:lnTo>
                    <a:pt x="1630" y="823"/>
                  </a:lnTo>
                  <a:lnTo>
                    <a:pt x="1619" y="825"/>
                  </a:lnTo>
                  <a:lnTo>
                    <a:pt x="1609" y="827"/>
                  </a:lnTo>
                  <a:lnTo>
                    <a:pt x="1598" y="828"/>
                  </a:lnTo>
                  <a:lnTo>
                    <a:pt x="1587" y="828"/>
                  </a:lnTo>
                  <a:lnTo>
                    <a:pt x="1572" y="828"/>
                  </a:lnTo>
                  <a:lnTo>
                    <a:pt x="1558" y="826"/>
                  </a:lnTo>
                  <a:lnTo>
                    <a:pt x="1547" y="823"/>
                  </a:lnTo>
                  <a:lnTo>
                    <a:pt x="1535" y="819"/>
                  </a:lnTo>
                  <a:lnTo>
                    <a:pt x="1524" y="814"/>
                  </a:lnTo>
                  <a:lnTo>
                    <a:pt x="1515" y="808"/>
                  </a:lnTo>
                  <a:lnTo>
                    <a:pt x="1507" y="801"/>
                  </a:lnTo>
                  <a:lnTo>
                    <a:pt x="1499" y="794"/>
                  </a:lnTo>
                  <a:lnTo>
                    <a:pt x="1493" y="786"/>
                  </a:lnTo>
                  <a:lnTo>
                    <a:pt x="1488" y="777"/>
                  </a:lnTo>
                  <a:lnTo>
                    <a:pt x="1483" y="768"/>
                  </a:lnTo>
                  <a:lnTo>
                    <a:pt x="1480" y="757"/>
                  </a:lnTo>
                  <a:lnTo>
                    <a:pt x="1477" y="747"/>
                  </a:lnTo>
                  <a:lnTo>
                    <a:pt x="1475" y="735"/>
                  </a:lnTo>
                  <a:lnTo>
                    <a:pt x="1474" y="724"/>
                  </a:lnTo>
                  <a:lnTo>
                    <a:pt x="1474" y="711"/>
                  </a:lnTo>
                  <a:lnTo>
                    <a:pt x="1474" y="698"/>
                  </a:lnTo>
                  <a:lnTo>
                    <a:pt x="1475" y="687"/>
                  </a:lnTo>
                  <a:lnTo>
                    <a:pt x="1477" y="674"/>
                  </a:lnTo>
                  <a:lnTo>
                    <a:pt x="1480" y="662"/>
                  </a:lnTo>
                  <a:lnTo>
                    <a:pt x="1483" y="652"/>
                  </a:lnTo>
                  <a:lnTo>
                    <a:pt x="1488" y="641"/>
                  </a:lnTo>
                  <a:lnTo>
                    <a:pt x="1493" y="631"/>
                  </a:lnTo>
                  <a:lnTo>
                    <a:pt x="1499" y="621"/>
                  </a:lnTo>
                  <a:lnTo>
                    <a:pt x="1505" y="613"/>
                  </a:lnTo>
                  <a:lnTo>
                    <a:pt x="1513" y="606"/>
                  </a:lnTo>
                  <a:lnTo>
                    <a:pt x="1521" y="599"/>
                  </a:lnTo>
                  <a:lnTo>
                    <a:pt x="1530" y="593"/>
                  </a:lnTo>
                  <a:lnTo>
                    <a:pt x="1539" y="589"/>
                  </a:lnTo>
                  <a:lnTo>
                    <a:pt x="1550" y="586"/>
                  </a:lnTo>
                  <a:lnTo>
                    <a:pt x="1561" y="584"/>
                  </a:lnTo>
                  <a:lnTo>
                    <a:pt x="1573" y="582"/>
                  </a:lnTo>
                  <a:lnTo>
                    <a:pt x="1587" y="585"/>
                  </a:lnTo>
                  <a:lnTo>
                    <a:pt x="1598" y="587"/>
                  </a:lnTo>
                  <a:lnTo>
                    <a:pt x="1607" y="591"/>
                  </a:lnTo>
                  <a:lnTo>
                    <a:pt x="1613" y="594"/>
                  </a:lnTo>
                  <a:lnTo>
                    <a:pt x="1613" y="487"/>
                  </a:lnTo>
                  <a:lnTo>
                    <a:pt x="1613" y="482"/>
                  </a:lnTo>
                  <a:lnTo>
                    <a:pt x="1615" y="479"/>
                  </a:lnTo>
                  <a:lnTo>
                    <a:pt x="1617" y="477"/>
                  </a:lnTo>
                  <a:lnTo>
                    <a:pt x="1621" y="477"/>
                  </a:lnTo>
                  <a:lnTo>
                    <a:pt x="1667" y="477"/>
                  </a:lnTo>
                  <a:lnTo>
                    <a:pt x="1670" y="477"/>
                  </a:lnTo>
                  <a:lnTo>
                    <a:pt x="1673" y="479"/>
                  </a:lnTo>
                  <a:lnTo>
                    <a:pt x="1675" y="482"/>
                  </a:lnTo>
                  <a:lnTo>
                    <a:pt x="1675" y="487"/>
                  </a:lnTo>
                  <a:lnTo>
                    <a:pt x="1675" y="777"/>
                  </a:lnTo>
                  <a:lnTo>
                    <a:pt x="1675" y="784"/>
                  </a:lnTo>
                  <a:lnTo>
                    <a:pt x="1674" y="789"/>
                  </a:lnTo>
                  <a:lnTo>
                    <a:pt x="1673" y="794"/>
                  </a:lnTo>
                  <a:lnTo>
                    <a:pt x="1672" y="798"/>
                  </a:lnTo>
                  <a:lnTo>
                    <a:pt x="1670" y="801"/>
                  </a:lnTo>
                  <a:lnTo>
                    <a:pt x="1667" y="806"/>
                  </a:lnTo>
                  <a:lnTo>
                    <a:pt x="1662" y="809"/>
                  </a:lnTo>
                  <a:lnTo>
                    <a:pt x="1658" y="812"/>
                  </a:lnTo>
                  <a:close/>
                  <a:moveTo>
                    <a:pt x="1815" y="617"/>
                  </a:moveTo>
                  <a:lnTo>
                    <a:pt x="1810" y="618"/>
                  </a:lnTo>
                  <a:lnTo>
                    <a:pt x="1804" y="619"/>
                  </a:lnTo>
                  <a:lnTo>
                    <a:pt x="1800" y="620"/>
                  </a:lnTo>
                  <a:lnTo>
                    <a:pt x="1796" y="624"/>
                  </a:lnTo>
                  <a:lnTo>
                    <a:pt x="1792" y="627"/>
                  </a:lnTo>
                  <a:lnTo>
                    <a:pt x="1789" y="630"/>
                  </a:lnTo>
                  <a:lnTo>
                    <a:pt x="1786" y="634"/>
                  </a:lnTo>
                  <a:lnTo>
                    <a:pt x="1782" y="638"/>
                  </a:lnTo>
                  <a:lnTo>
                    <a:pt x="1778" y="648"/>
                  </a:lnTo>
                  <a:lnTo>
                    <a:pt x="1775" y="658"/>
                  </a:lnTo>
                  <a:lnTo>
                    <a:pt x="1773" y="670"/>
                  </a:lnTo>
                  <a:lnTo>
                    <a:pt x="1773" y="680"/>
                  </a:lnTo>
                  <a:lnTo>
                    <a:pt x="1852" y="667"/>
                  </a:lnTo>
                  <a:lnTo>
                    <a:pt x="1851" y="657"/>
                  </a:lnTo>
                  <a:lnTo>
                    <a:pt x="1849" y="649"/>
                  </a:lnTo>
                  <a:lnTo>
                    <a:pt x="1847" y="640"/>
                  </a:lnTo>
                  <a:lnTo>
                    <a:pt x="1842" y="633"/>
                  </a:lnTo>
                  <a:lnTo>
                    <a:pt x="1838" y="627"/>
                  </a:lnTo>
                  <a:lnTo>
                    <a:pt x="1832" y="621"/>
                  </a:lnTo>
                  <a:lnTo>
                    <a:pt x="1828" y="620"/>
                  </a:lnTo>
                  <a:lnTo>
                    <a:pt x="1825" y="618"/>
                  </a:lnTo>
                  <a:lnTo>
                    <a:pt x="1819" y="618"/>
                  </a:lnTo>
                  <a:lnTo>
                    <a:pt x="1815" y="617"/>
                  </a:lnTo>
                  <a:close/>
                  <a:moveTo>
                    <a:pt x="1822" y="828"/>
                  </a:moveTo>
                  <a:lnTo>
                    <a:pt x="1812" y="828"/>
                  </a:lnTo>
                  <a:lnTo>
                    <a:pt x="1801" y="826"/>
                  </a:lnTo>
                  <a:lnTo>
                    <a:pt x="1791" y="824"/>
                  </a:lnTo>
                  <a:lnTo>
                    <a:pt x="1781" y="820"/>
                  </a:lnTo>
                  <a:lnTo>
                    <a:pt x="1773" y="816"/>
                  </a:lnTo>
                  <a:lnTo>
                    <a:pt x="1764" y="812"/>
                  </a:lnTo>
                  <a:lnTo>
                    <a:pt x="1756" y="806"/>
                  </a:lnTo>
                  <a:lnTo>
                    <a:pt x="1749" y="798"/>
                  </a:lnTo>
                  <a:lnTo>
                    <a:pt x="1742" y="790"/>
                  </a:lnTo>
                  <a:lnTo>
                    <a:pt x="1736" y="781"/>
                  </a:lnTo>
                  <a:lnTo>
                    <a:pt x="1731" y="771"/>
                  </a:lnTo>
                  <a:lnTo>
                    <a:pt x="1727" y="759"/>
                  </a:lnTo>
                  <a:lnTo>
                    <a:pt x="1723" y="748"/>
                  </a:lnTo>
                  <a:lnTo>
                    <a:pt x="1720" y="734"/>
                  </a:lnTo>
                  <a:lnTo>
                    <a:pt x="1719" y="719"/>
                  </a:lnTo>
                  <a:lnTo>
                    <a:pt x="1718" y="704"/>
                  </a:lnTo>
                  <a:lnTo>
                    <a:pt x="1719" y="688"/>
                  </a:lnTo>
                  <a:lnTo>
                    <a:pt x="1720" y="674"/>
                  </a:lnTo>
                  <a:lnTo>
                    <a:pt x="1723" y="661"/>
                  </a:lnTo>
                  <a:lnTo>
                    <a:pt x="1727" y="649"/>
                  </a:lnTo>
                  <a:lnTo>
                    <a:pt x="1732" y="638"/>
                  </a:lnTo>
                  <a:lnTo>
                    <a:pt x="1737" y="628"/>
                  </a:lnTo>
                  <a:lnTo>
                    <a:pt x="1742" y="619"/>
                  </a:lnTo>
                  <a:lnTo>
                    <a:pt x="1750" y="611"/>
                  </a:lnTo>
                  <a:lnTo>
                    <a:pt x="1757" y="605"/>
                  </a:lnTo>
                  <a:lnTo>
                    <a:pt x="1764" y="598"/>
                  </a:lnTo>
                  <a:lnTo>
                    <a:pt x="1774" y="594"/>
                  </a:lnTo>
                  <a:lnTo>
                    <a:pt x="1782" y="590"/>
                  </a:lnTo>
                  <a:lnTo>
                    <a:pt x="1792" y="587"/>
                  </a:lnTo>
                  <a:lnTo>
                    <a:pt x="1801" y="585"/>
                  </a:lnTo>
                  <a:lnTo>
                    <a:pt x="1812" y="582"/>
                  </a:lnTo>
                  <a:lnTo>
                    <a:pt x="1821" y="582"/>
                  </a:lnTo>
                  <a:lnTo>
                    <a:pt x="1832" y="582"/>
                  </a:lnTo>
                  <a:lnTo>
                    <a:pt x="1841" y="585"/>
                  </a:lnTo>
                  <a:lnTo>
                    <a:pt x="1850" y="587"/>
                  </a:lnTo>
                  <a:lnTo>
                    <a:pt x="1858" y="590"/>
                  </a:lnTo>
                  <a:lnTo>
                    <a:pt x="1866" y="594"/>
                  </a:lnTo>
                  <a:lnTo>
                    <a:pt x="1873" y="598"/>
                  </a:lnTo>
                  <a:lnTo>
                    <a:pt x="1880" y="604"/>
                  </a:lnTo>
                  <a:lnTo>
                    <a:pt x="1886" y="610"/>
                  </a:lnTo>
                  <a:lnTo>
                    <a:pt x="1892" y="616"/>
                  </a:lnTo>
                  <a:lnTo>
                    <a:pt x="1896" y="624"/>
                  </a:lnTo>
                  <a:lnTo>
                    <a:pt x="1900" y="631"/>
                  </a:lnTo>
                  <a:lnTo>
                    <a:pt x="1903" y="638"/>
                  </a:lnTo>
                  <a:lnTo>
                    <a:pt x="1907" y="647"/>
                  </a:lnTo>
                  <a:lnTo>
                    <a:pt x="1909" y="656"/>
                  </a:lnTo>
                  <a:lnTo>
                    <a:pt x="1910" y="665"/>
                  </a:lnTo>
                  <a:lnTo>
                    <a:pt x="1910" y="674"/>
                  </a:lnTo>
                  <a:lnTo>
                    <a:pt x="1910" y="678"/>
                  </a:lnTo>
                  <a:lnTo>
                    <a:pt x="1909" y="682"/>
                  </a:lnTo>
                  <a:lnTo>
                    <a:pt x="1908" y="686"/>
                  </a:lnTo>
                  <a:lnTo>
                    <a:pt x="1907" y="688"/>
                  </a:lnTo>
                  <a:lnTo>
                    <a:pt x="1901" y="691"/>
                  </a:lnTo>
                  <a:lnTo>
                    <a:pt x="1894" y="693"/>
                  </a:lnTo>
                  <a:lnTo>
                    <a:pt x="1776" y="713"/>
                  </a:lnTo>
                  <a:lnTo>
                    <a:pt x="1778" y="726"/>
                  </a:lnTo>
                  <a:lnTo>
                    <a:pt x="1782" y="737"/>
                  </a:lnTo>
                  <a:lnTo>
                    <a:pt x="1787" y="748"/>
                  </a:lnTo>
                  <a:lnTo>
                    <a:pt x="1793" y="757"/>
                  </a:lnTo>
                  <a:lnTo>
                    <a:pt x="1797" y="761"/>
                  </a:lnTo>
                  <a:lnTo>
                    <a:pt x="1801" y="766"/>
                  </a:lnTo>
                  <a:lnTo>
                    <a:pt x="1806" y="769"/>
                  </a:lnTo>
                  <a:lnTo>
                    <a:pt x="1811" y="771"/>
                  </a:lnTo>
                  <a:lnTo>
                    <a:pt x="1816" y="773"/>
                  </a:lnTo>
                  <a:lnTo>
                    <a:pt x="1821" y="775"/>
                  </a:lnTo>
                  <a:lnTo>
                    <a:pt x="1828" y="776"/>
                  </a:lnTo>
                  <a:lnTo>
                    <a:pt x="1835" y="776"/>
                  </a:lnTo>
                  <a:lnTo>
                    <a:pt x="1843" y="775"/>
                  </a:lnTo>
                  <a:lnTo>
                    <a:pt x="1852" y="773"/>
                  </a:lnTo>
                  <a:lnTo>
                    <a:pt x="1859" y="770"/>
                  </a:lnTo>
                  <a:lnTo>
                    <a:pt x="1866" y="766"/>
                  </a:lnTo>
                  <a:lnTo>
                    <a:pt x="1872" y="760"/>
                  </a:lnTo>
                  <a:lnTo>
                    <a:pt x="1877" y="756"/>
                  </a:lnTo>
                  <a:lnTo>
                    <a:pt x="1881" y="750"/>
                  </a:lnTo>
                  <a:lnTo>
                    <a:pt x="1886" y="746"/>
                  </a:lnTo>
                  <a:lnTo>
                    <a:pt x="1888" y="742"/>
                  </a:lnTo>
                  <a:lnTo>
                    <a:pt x="1891" y="739"/>
                  </a:lnTo>
                  <a:lnTo>
                    <a:pt x="1894" y="738"/>
                  </a:lnTo>
                  <a:lnTo>
                    <a:pt x="1898" y="737"/>
                  </a:lnTo>
                  <a:lnTo>
                    <a:pt x="1901" y="737"/>
                  </a:lnTo>
                  <a:lnTo>
                    <a:pt x="1903" y="738"/>
                  </a:lnTo>
                  <a:lnTo>
                    <a:pt x="1906" y="739"/>
                  </a:lnTo>
                  <a:lnTo>
                    <a:pt x="1908" y="741"/>
                  </a:lnTo>
                  <a:lnTo>
                    <a:pt x="1910" y="746"/>
                  </a:lnTo>
                  <a:lnTo>
                    <a:pt x="1911" y="752"/>
                  </a:lnTo>
                  <a:lnTo>
                    <a:pt x="1911" y="758"/>
                  </a:lnTo>
                  <a:lnTo>
                    <a:pt x="1910" y="765"/>
                  </a:lnTo>
                  <a:lnTo>
                    <a:pt x="1908" y="771"/>
                  </a:lnTo>
                  <a:lnTo>
                    <a:pt x="1905" y="777"/>
                  </a:lnTo>
                  <a:lnTo>
                    <a:pt x="1901" y="785"/>
                  </a:lnTo>
                  <a:lnTo>
                    <a:pt x="1897" y="790"/>
                  </a:lnTo>
                  <a:lnTo>
                    <a:pt x="1892" y="796"/>
                  </a:lnTo>
                  <a:lnTo>
                    <a:pt x="1887" y="803"/>
                  </a:lnTo>
                  <a:lnTo>
                    <a:pt x="1880" y="808"/>
                  </a:lnTo>
                  <a:lnTo>
                    <a:pt x="1874" y="813"/>
                  </a:lnTo>
                  <a:lnTo>
                    <a:pt x="1867" y="817"/>
                  </a:lnTo>
                  <a:lnTo>
                    <a:pt x="1858" y="820"/>
                  </a:lnTo>
                  <a:lnTo>
                    <a:pt x="1850" y="824"/>
                  </a:lnTo>
                  <a:lnTo>
                    <a:pt x="1841" y="826"/>
                  </a:lnTo>
                  <a:lnTo>
                    <a:pt x="1832" y="828"/>
                  </a:lnTo>
                  <a:lnTo>
                    <a:pt x="1822" y="828"/>
                  </a:lnTo>
                  <a:close/>
                  <a:moveTo>
                    <a:pt x="2138" y="821"/>
                  </a:moveTo>
                  <a:lnTo>
                    <a:pt x="2093" y="821"/>
                  </a:lnTo>
                  <a:lnTo>
                    <a:pt x="2089" y="821"/>
                  </a:lnTo>
                  <a:lnTo>
                    <a:pt x="2087" y="819"/>
                  </a:lnTo>
                  <a:lnTo>
                    <a:pt x="2085" y="816"/>
                  </a:lnTo>
                  <a:lnTo>
                    <a:pt x="2085" y="812"/>
                  </a:lnTo>
                  <a:lnTo>
                    <a:pt x="2085" y="655"/>
                  </a:lnTo>
                  <a:lnTo>
                    <a:pt x="2083" y="648"/>
                  </a:lnTo>
                  <a:lnTo>
                    <a:pt x="2082" y="640"/>
                  </a:lnTo>
                  <a:lnTo>
                    <a:pt x="2080" y="634"/>
                  </a:lnTo>
                  <a:lnTo>
                    <a:pt x="2076" y="629"/>
                  </a:lnTo>
                  <a:lnTo>
                    <a:pt x="2072" y="625"/>
                  </a:lnTo>
                  <a:lnTo>
                    <a:pt x="2066" y="620"/>
                  </a:lnTo>
                  <a:lnTo>
                    <a:pt x="2057" y="618"/>
                  </a:lnTo>
                  <a:lnTo>
                    <a:pt x="2048" y="617"/>
                  </a:lnTo>
                  <a:lnTo>
                    <a:pt x="2038" y="618"/>
                  </a:lnTo>
                  <a:lnTo>
                    <a:pt x="2032" y="620"/>
                  </a:lnTo>
                  <a:lnTo>
                    <a:pt x="2026" y="622"/>
                  </a:lnTo>
                  <a:lnTo>
                    <a:pt x="2021" y="626"/>
                  </a:lnTo>
                  <a:lnTo>
                    <a:pt x="2019" y="630"/>
                  </a:lnTo>
                  <a:lnTo>
                    <a:pt x="2017" y="635"/>
                  </a:lnTo>
                  <a:lnTo>
                    <a:pt x="2016" y="640"/>
                  </a:lnTo>
                  <a:lnTo>
                    <a:pt x="2016" y="646"/>
                  </a:lnTo>
                  <a:lnTo>
                    <a:pt x="2016" y="812"/>
                  </a:lnTo>
                  <a:lnTo>
                    <a:pt x="2016" y="816"/>
                  </a:lnTo>
                  <a:lnTo>
                    <a:pt x="2014" y="819"/>
                  </a:lnTo>
                  <a:lnTo>
                    <a:pt x="2011" y="821"/>
                  </a:lnTo>
                  <a:lnTo>
                    <a:pt x="2008" y="821"/>
                  </a:lnTo>
                  <a:lnTo>
                    <a:pt x="1962" y="821"/>
                  </a:lnTo>
                  <a:lnTo>
                    <a:pt x="1958" y="821"/>
                  </a:lnTo>
                  <a:lnTo>
                    <a:pt x="1955" y="819"/>
                  </a:lnTo>
                  <a:lnTo>
                    <a:pt x="1954" y="816"/>
                  </a:lnTo>
                  <a:lnTo>
                    <a:pt x="1953" y="812"/>
                  </a:lnTo>
                  <a:lnTo>
                    <a:pt x="1953" y="625"/>
                  </a:lnTo>
                  <a:lnTo>
                    <a:pt x="1954" y="619"/>
                  </a:lnTo>
                  <a:lnTo>
                    <a:pt x="1954" y="615"/>
                  </a:lnTo>
                  <a:lnTo>
                    <a:pt x="1955" y="611"/>
                  </a:lnTo>
                  <a:lnTo>
                    <a:pt x="1957" y="607"/>
                  </a:lnTo>
                  <a:lnTo>
                    <a:pt x="1959" y="604"/>
                  </a:lnTo>
                  <a:lnTo>
                    <a:pt x="1962" y="601"/>
                  </a:lnTo>
                  <a:lnTo>
                    <a:pt x="1967" y="598"/>
                  </a:lnTo>
                  <a:lnTo>
                    <a:pt x="1971" y="596"/>
                  </a:lnTo>
                  <a:lnTo>
                    <a:pt x="1977" y="593"/>
                  </a:lnTo>
                  <a:lnTo>
                    <a:pt x="1986" y="591"/>
                  </a:lnTo>
                  <a:lnTo>
                    <a:pt x="1994" y="589"/>
                  </a:lnTo>
                  <a:lnTo>
                    <a:pt x="2003" y="587"/>
                  </a:lnTo>
                  <a:lnTo>
                    <a:pt x="2026" y="584"/>
                  </a:lnTo>
                  <a:lnTo>
                    <a:pt x="2050" y="582"/>
                  </a:lnTo>
                  <a:lnTo>
                    <a:pt x="2070" y="584"/>
                  </a:lnTo>
                  <a:lnTo>
                    <a:pt x="2088" y="586"/>
                  </a:lnTo>
                  <a:lnTo>
                    <a:pt x="2096" y="589"/>
                  </a:lnTo>
                  <a:lnTo>
                    <a:pt x="2105" y="591"/>
                  </a:lnTo>
                  <a:lnTo>
                    <a:pt x="2112" y="594"/>
                  </a:lnTo>
                  <a:lnTo>
                    <a:pt x="2118" y="598"/>
                  </a:lnTo>
                  <a:lnTo>
                    <a:pt x="2125" y="602"/>
                  </a:lnTo>
                  <a:lnTo>
                    <a:pt x="2131" y="608"/>
                  </a:lnTo>
                  <a:lnTo>
                    <a:pt x="2135" y="613"/>
                  </a:lnTo>
                  <a:lnTo>
                    <a:pt x="2139" y="619"/>
                  </a:lnTo>
                  <a:lnTo>
                    <a:pt x="2142" y="627"/>
                  </a:lnTo>
                  <a:lnTo>
                    <a:pt x="2146" y="634"/>
                  </a:lnTo>
                  <a:lnTo>
                    <a:pt x="2147" y="642"/>
                  </a:lnTo>
                  <a:lnTo>
                    <a:pt x="2147" y="652"/>
                  </a:lnTo>
                  <a:lnTo>
                    <a:pt x="2147" y="812"/>
                  </a:lnTo>
                  <a:lnTo>
                    <a:pt x="2147" y="816"/>
                  </a:lnTo>
                  <a:lnTo>
                    <a:pt x="2145" y="819"/>
                  </a:lnTo>
                  <a:lnTo>
                    <a:pt x="2142" y="821"/>
                  </a:lnTo>
                  <a:lnTo>
                    <a:pt x="2138" y="821"/>
                  </a:lnTo>
                  <a:close/>
                  <a:moveTo>
                    <a:pt x="2374" y="821"/>
                  </a:moveTo>
                  <a:lnTo>
                    <a:pt x="2329" y="821"/>
                  </a:lnTo>
                  <a:lnTo>
                    <a:pt x="2325" y="821"/>
                  </a:lnTo>
                  <a:lnTo>
                    <a:pt x="2322" y="819"/>
                  </a:lnTo>
                  <a:lnTo>
                    <a:pt x="2320" y="816"/>
                  </a:lnTo>
                  <a:lnTo>
                    <a:pt x="2320" y="812"/>
                  </a:lnTo>
                  <a:lnTo>
                    <a:pt x="2320" y="598"/>
                  </a:lnTo>
                  <a:lnTo>
                    <a:pt x="2320" y="594"/>
                  </a:lnTo>
                  <a:lnTo>
                    <a:pt x="2322" y="591"/>
                  </a:lnTo>
                  <a:lnTo>
                    <a:pt x="2325" y="589"/>
                  </a:lnTo>
                  <a:lnTo>
                    <a:pt x="2329" y="589"/>
                  </a:lnTo>
                  <a:lnTo>
                    <a:pt x="2374" y="589"/>
                  </a:lnTo>
                  <a:lnTo>
                    <a:pt x="2378" y="589"/>
                  </a:lnTo>
                  <a:lnTo>
                    <a:pt x="2381" y="591"/>
                  </a:lnTo>
                  <a:lnTo>
                    <a:pt x="2382" y="594"/>
                  </a:lnTo>
                  <a:lnTo>
                    <a:pt x="2384" y="598"/>
                  </a:lnTo>
                  <a:lnTo>
                    <a:pt x="2384" y="812"/>
                  </a:lnTo>
                  <a:lnTo>
                    <a:pt x="2382" y="816"/>
                  </a:lnTo>
                  <a:lnTo>
                    <a:pt x="2381" y="819"/>
                  </a:lnTo>
                  <a:lnTo>
                    <a:pt x="2378" y="821"/>
                  </a:lnTo>
                  <a:lnTo>
                    <a:pt x="2374" y="821"/>
                  </a:lnTo>
                  <a:close/>
                  <a:moveTo>
                    <a:pt x="2352" y="556"/>
                  </a:moveTo>
                  <a:lnTo>
                    <a:pt x="2344" y="556"/>
                  </a:lnTo>
                  <a:lnTo>
                    <a:pt x="2337" y="554"/>
                  </a:lnTo>
                  <a:lnTo>
                    <a:pt x="2332" y="552"/>
                  </a:lnTo>
                  <a:lnTo>
                    <a:pt x="2327" y="548"/>
                  </a:lnTo>
                  <a:lnTo>
                    <a:pt x="2322" y="544"/>
                  </a:lnTo>
                  <a:lnTo>
                    <a:pt x="2319" y="539"/>
                  </a:lnTo>
                  <a:lnTo>
                    <a:pt x="2318" y="534"/>
                  </a:lnTo>
                  <a:lnTo>
                    <a:pt x="2317" y="528"/>
                  </a:lnTo>
                  <a:lnTo>
                    <a:pt x="2318" y="522"/>
                  </a:lnTo>
                  <a:lnTo>
                    <a:pt x="2319" y="517"/>
                  </a:lnTo>
                  <a:lnTo>
                    <a:pt x="2322" y="512"/>
                  </a:lnTo>
                  <a:lnTo>
                    <a:pt x="2327" y="508"/>
                  </a:lnTo>
                  <a:lnTo>
                    <a:pt x="2332" y="505"/>
                  </a:lnTo>
                  <a:lnTo>
                    <a:pt x="2337" y="502"/>
                  </a:lnTo>
                  <a:lnTo>
                    <a:pt x="2344" y="500"/>
                  </a:lnTo>
                  <a:lnTo>
                    <a:pt x="2352" y="500"/>
                  </a:lnTo>
                  <a:lnTo>
                    <a:pt x="2359" y="500"/>
                  </a:lnTo>
                  <a:lnTo>
                    <a:pt x="2366" y="502"/>
                  </a:lnTo>
                  <a:lnTo>
                    <a:pt x="2372" y="505"/>
                  </a:lnTo>
                  <a:lnTo>
                    <a:pt x="2377" y="508"/>
                  </a:lnTo>
                  <a:lnTo>
                    <a:pt x="2380" y="512"/>
                  </a:lnTo>
                  <a:lnTo>
                    <a:pt x="2384" y="517"/>
                  </a:lnTo>
                  <a:lnTo>
                    <a:pt x="2386" y="522"/>
                  </a:lnTo>
                  <a:lnTo>
                    <a:pt x="2387" y="528"/>
                  </a:lnTo>
                  <a:lnTo>
                    <a:pt x="2386" y="534"/>
                  </a:lnTo>
                  <a:lnTo>
                    <a:pt x="2384" y="539"/>
                  </a:lnTo>
                  <a:lnTo>
                    <a:pt x="2380" y="544"/>
                  </a:lnTo>
                  <a:lnTo>
                    <a:pt x="2377" y="548"/>
                  </a:lnTo>
                  <a:lnTo>
                    <a:pt x="2372" y="552"/>
                  </a:lnTo>
                  <a:lnTo>
                    <a:pt x="2366" y="554"/>
                  </a:lnTo>
                  <a:lnTo>
                    <a:pt x="2359" y="556"/>
                  </a:lnTo>
                  <a:lnTo>
                    <a:pt x="2352" y="556"/>
                  </a:lnTo>
                  <a:close/>
                  <a:moveTo>
                    <a:pt x="2623" y="821"/>
                  </a:moveTo>
                  <a:lnTo>
                    <a:pt x="2576" y="821"/>
                  </a:lnTo>
                  <a:lnTo>
                    <a:pt x="2572" y="821"/>
                  </a:lnTo>
                  <a:lnTo>
                    <a:pt x="2570" y="819"/>
                  </a:lnTo>
                  <a:lnTo>
                    <a:pt x="2568" y="816"/>
                  </a:lnTo>
                  <a:lnTo>
                    <a:pt x="2568" y="812"/>
                  </a:lnTo>
                  <a:lnTo>
                    <a:pt x="2568" y="655"/>
                  </a:lnTo>
                  <a:lnTo>
                    <a:pt x="2567" y="648"/>
                  </a:lnTo>
                  <a:lnTo>
                    <a:pt x="2566" y="640"/>
                  </a:lnTo>
                  <a:lnTo>
                    <a:pt x="2564" y="634"/>
                  </a:lnTo>
                  <a:lnTo>
                    <a:pt x="2559" y="629"/>
                  </a:lnTo>
                  <a:lnTo>
                    <a:pt x="2555" y="625"/>
                  </a:lnTo>
                  <a:lnTo>
                    <a:pt x="2549" y="620"/>
                  </a:lnTo>
                  <a:lnTo>
                    <a:pt x="2541" y="618"/>
                  </a:lnTo>
                  <a:lnTo>
                    <a:pt x="2532" y="617"/>
                  </a:lnTo>
                  <a:lnTo>
                    <a:pt x="2523" y="618"/>
                  </a:lnTo>
                  <a:lnTo>
                    <a:pt x="2515" y="620"/>
                  </a:lnTo>
                  <a:lnTo>
                    <a:pt x="2509" y="622"/>
                  </a:lnTo>
                  <a:lnTo>
                    <a:pt x="2506" y="626"/>
                  </a:lnTo>
                  <a:lnTo>
                    <a:pt x="2503" y="630"/>
                  </a:lnTo>
                  <a:lnTo>
                    <a:pt x="2500" y="635"/>
                  </a:lnTo>
                  <a:lnTo>
                    <a:pt x="2500" y="640"/>
                  </a:lnTo>
                  <a:lnTo>
                    <a:pt x="2499" y="646"/>
                  </a:lnTo>
                  <a:lnTo>
                    <a:pt x="2499" y="812"/>
                  </a:lnTo>
                  <a:lnTo>
                    <a:pt x="2499" y="816"/>
                  </a:lnTo>
                  <a:lnTo>
                    <a:pt x="2497" y="819"/>
                  </a:lnTo>
                  <a:lnTo>
                    <a:pt x="2495" y="821"/>
                  </a:lnTo>
                  <a:lnTo>
                    <a:pt x="2491" y="821"/>
                  </a:lnTo>
                  <a:lnTo>
                    <a:pt x="2446" y="821"/>
                  </a:lnTo>
                  <a:lnTo>
                    <a:pt x="2441" y="821"/>
                  </a:lnTo>
                  <a:lnTo>
                    <a:pt x="2439" y="819"/>
                  </a:lnTo>
                  <a:lnTo>
                    <a:pt x="2437" y="816"/>
                  </a:lnTo>
                  <a:lnTo>
                    <a:pt x="2437" y="812"/>
                  </a:lnTo>
                  <a:lnTo>
                    <a:pt x="2437" y="625"/>
                  </a:lnTo>
                  <a:lnTo>
                    <a:pt x="2437" y="619"/>
                  </a:lnTo>
                  <a:lnTo>
                    <a:pt x="2437" y="615"/>
                  </a:lnTo>
                  <a:lnTo>
                    <a:pt x="2438" y="611"/>
                  </a:lnTo>
                  <a:lnTo>
                    <a:pt x="2440" y="607"/>
                  </a:lnTo>
                  <a:lnTo>
                    <a:pt x="2443" y="604"/>
                  </a:lnTo>
                  <a:lnTo>
                    <a:pt x="2446" y="601"/>
                  </a:lnTo>
                  <a:lnTo>
                    <a:pt x="2450" y="598"/>
                  </a:lnTo>
                  <a:lnTo>
                    <a:pt x="2454" y="596"/>
                  </a:lnTo>
                  <a:lnTo>
                    <a:pt x="2460" y="593"/>
                  </a:lnTo>
                  <a:lnTo>
                    <a:pt x="2469" y="591"/>
                  </a:lnTo>
                  <a:lnTo>
                    <a:pt x="2477" y="589"/>
                  </a:lnTo>
                  <a:lnTo>
                    <a:pt x="2488" y="587"/>
                  </a:lnTo>
                  <a:lnTo>
                    <a:pt x="2509" y="584"/>
                  </a:lnTo>
                  <a:lnTo>
                    <a:pt x="2533" y="582"/>
                  </a:lnTo>
                  <a:lnTo>
                    <a:pt x="2553" y="584"/>
                  </a:lnTo>
                  <a:lnTo>
                    <a:pt x="2571" y="586"/>
                  </a:lnTo>
                  <a:lnTo>
                    <a:pt x="2579" y="589"/>
                  </a:lnTo>
                  <a:lnTo>
                    <a:pt x="2588" y="591"/>
                  </a:lnTo>
                  <a:lnTo>
                    <a:pt x="2595" y="594"/>
                  </a:lnTo>
                  <a:lnTo>
                    <a:pt x="2603" y="598"/>
                  </a:lnTo>
                  <a:lnTo>
                    <a:pt x="2608" y="602"/>
                  </a:lnTo>
                  <a:lnTo>
                    <a:pt x="2614" y="608"/>
                  </a:lnTo>
                  <a:lnTo>
                    <a:pt x="2618" y="613"/>
                  </a:lnTo>
                  <a:lnTo>
                    <a:pt x="2623" y="619"/>
                  </a:lnTo>
                  <a:lnTo>
                    <a:pt x="2626" y="627"/>
                  </a:lnTo>
                  <a:lnTo>
                    <a:pt x="2629" y="634"/>
                  </a:lnTo>
                  <a:lnTo>
                    <a:pt x="2630" y="642"/>
                  </a:lnTo>
                  <a:lnTo>
                    <a:pt x="2631" y="652"/>
                  </a:lnTo>
                  <a:lnTo>
                    <a:pt x="2631" y="812"/>
                  </a:lnTo>
                  <a:lnTo>
                    <a:pt x="2630" y="816"/>
                  </a:lnTo>
                  <a:lnTo>
                    <a:pt x="2629" y="819"/>
                  </a:lnTo>
                  <a:lnTo>
                    <a:pt x="2626" y="821"/>
                  </a:lnTo>
                  <a:lnTo>
                    <a:pt x="2623" y="821"/>
                  </a:lnTo>
                  <a:close/>
                  <a:moveTo>
                    <a:pt x="2895" y="541"/>
                  </a:moveTo>
                  <a:lnTo>
                    <a:pt x="2883" y="541"/>
                  </a:lnTo>
                  <a:lnTo>
                    <a:pt x="2872" y="544"/>
                  </a:lnTo>
                  <a:lnTo>
                    <a:pt x="2872" y="778"/>
                  </a:lnTo>
                  <a:lnTo>
                    <a:pt x="2883" y="780"/>
                  </a:lnTo>
                  <a:lnTo>
                    <a:pt x="2895" y="780"/>
                  </a:lnTo>
                  <a:lnTo>
                    <a:pt x="2906" y="780"/>
                  </a:lnTo>
                  <a:lnTo>
                    <a:pt x="2915" y="778"/>
                  </a:lnTo>
                  <a:lnTo>
                    <a:pt x="2925" y="776"/>
                  </a:lnTo>
                  <a:lnTo>
                    <a:pt x="2933" y="773"/>
                  </a:lnTo>
                  <a:lnTo>
                    <a:pt x="2940" y="768"/>
                  </a:lnTo>
                  <a:lnTo>
                    <a:pt x="2947" y="763"/>
                  </a:lnTo>
                  <a:lnTo>
                    <a:pt x="2953" y="756"/>
                  </a:lnTo>
                  <a:lnTo>
                    <a:pt x="2958" y="749"/>
                  </a:lnTo>
                  <a:lnTo>
                    <a:pt x="2963" y="741"/>
                  </a:lnTo>
                  <a:lnTo>
                    <a:pt x="2967" y="732"/>
                  </a:lnTo>
                  <a:lnTo>
                    <a:pt x="2970" y="722"/>
                  </a:lnTo>
                  <a:lnTo>
                    <a:pt x="2973" y="712"/>
                  </a:lnTo>
                  <a:lnTo>
                    <a:pt x="2975" y="700"/>
                  </a:lnTo>
                  <a:lnTo>
                    <a:pt x="2976" y="688"/>
                  </a:lnTo>
                  <a:lnTo>
                    <a:pt x="2977" y="675"/>
                  </a:lnTo>
                  <a:lnTo>
                    <a:pt x="2977" y="661"/>
                  </a:lnTo>
                  <a:lnTo>
                    <a:pt x="2977" y="647"/>
                  </a:lnTo>
                  <a:lnTo>
                    <a:pt x="2976" y="634"/>
                  </a:lnTo>
                  <a:lnTo>
                    <a:pt x="2975" y="621"/>
                  </a:lnTo>
                  <a:lnTo>
                    <a:pt x="2973" y="610"/>
                  </a:lnTo>
                  <a:lnTo>
                    <a:pt x="2970" y="599"/>
                  </a:lnTo>
                  <a:lnTo>
                    <a:pt x="2967" y="590"/>
                  </a:lnTo>
                  <a:lnTo>
                    <a:pt x="2963" y="580"/>
                  </a:lnTo>
                  <a:lnTo>
                    <a:pt x="2957" y="573"/>
                  </a:lnTo>
                  <a:lnTo>
                    <a:pt x="2952" y="566"/>
                  </a:lnTo>
                  <a:lnTo>
                    <a:pt x="2947" y="559"/>
                  </a:lnTo>
                  <a:lnTo>
                    <a:pt x="2939" y="554"/>
                  </a:lnTo>
                  <a:lnTo>
                    <a:pt x="2932" y="550"/>
                  </a:lnTo>
                  <a:lnTo>
                    <a:pt x="2924" y="546"/>
                  </a:lnTo>
                  <a:lnTo>
                    <a:pt x="2915" y="544"/>
                  </a:lnTo>
                  <a:lnTo>
                    <a:pt x="2906" y="541"/>
                  </a:lnTo>
                  <a:lnTo>
                    <a:pt x="2895" y="541"/>
                  </a:lnTo>
                  <a:close/>
                  <a:moveTo>
                    <a:pt x="2886" y="826"/>
                  </a:moveTo>
                  <a:lnTo>
                    <a:pt x="2863" y="826"/>
                  </a:lnTo>
                  <a:lnTo>
                    <a:pt x="2842" y="824"/>
                  </a:lnTo>
                  <a:lnTo>
                    <a:pt x="2825" y="820"/>
                  </a:lnTo>
                  <a:lnTo>
                    <a:pt x="2813" y="818"/>
                  </a:lnTo>
                  <a:lnTo>
                    <a:pt x="2809" y="816"/>
                  </a:lnTo>
                  <a:lnTo>
                    <a:pt x="2807" y="814"/>
                  </a:lnTo>
                  <a:lnTo>
                    <a:pt x="2805" y="811"/>
                  </a:lnTo>
                  <a:lnTo>
                    <a:pt x="2805" y="807"/>
                  </a:lnTo>
                  <a:lnTo>
                    <a:pt x="2805" y="519"/>
                  </a:lnTo>
                  <a:lnTo>
                    <a:pt x="2805" y="515"/>
                  </a:lnTo>
                  <a:lnTo>
                    <a:pt x="2807" y="512"/>
                  </a:lnTo>
                  <a:lnTo>
                    <a:pt x="2809" y="509"/>
                  </a:lnTo>
                  <a:lnTo>
                    <a:pt x="2813" y="507"/>
                  </a:lnTo>
                  <a:lnTo>
                    <a:pt x="2824" y="505"/>
                  </a:lnTo>
                  <a:lnTo>
                    <a:pt x="2840" y="502"/>
                  </a:lnTo>
                  <a:lnTo>
                    <a:pt x="2862" y="500"/>
                  </a:lnTo>
                  <a:lnTo>
                    <a:pt x="2886" y="499"/>
                  </a:lnTo>
                  <a:lnTo>
                    <a:pt x="2907" y="500"/>
                  </a:lnTo>
                  <a:lnTo>
                    <a:pt x="2925" y="502"/>
                  </a:lnTo>
                  <a:lnTo>
                    <a:pt x="2943" y="506"/>
                  </a:lnTo>
                  <a:lnTo>
                    <a:pt x="2958" y="511"/>
                  </a:lnTo>
                  <a:lnTo>
                    <a:pt x="2973" y="517"/>
                  </a:lnTo>
                  <a:lnTo>
                    <a:pt x="2987" y="525"/>
                  </a:lnTo>
                  <a:lnTo>
                    <a:pt x="2998" y="534"/>
                  </a:lnTo>
                  <a:lnTo>
                    <a:pt x="3009" y="544"/>
                  </a:lnTo>
                  <a:lnTo>
                    <a:pt x="3018" y="555"/>
                  </a:lnTo>
                  <a:lnTo>
                    <a:pt x="3027" y="568"/>
                  </a:lnTo>
                  <a:lnTo>
                    <a:pt x="3033" y="581"/>
                  </a:lnTo>
                  <a:lnTo>
                    <a:pt x="3038" y="595"/>
                  </a:lnTo>
                  <a:lnTo>
                    <a:pt x="3043" y="611"/>
                  </a:lnTo>
                  <a:lnTo>
                    <a:pt x="3046" y="627"/>
                  </a:lnTo>
                  <a:lnTo>
                    <a:pt x="3048" y="645"/>
                  </a:lnTo>
                  <a:lnTo>
                    <a:pt x="3049" y="662"/>
                  </a:lnTo>
                  <a:lnTo>
                    <a:pt x="3048" y="680"/>
                  </a:lnTo>
                  <a:lnTo>
                    <a:pt x="3046" y="698"/>
                  </a:lnTo>
                  <a:lnTo>
                    <a:pt x="3043" y="715"/>
                  </a:lnTo>
                  <a:lnTo>
                    <a:pt x="3038" y="731"/>
                  </a:lnTo>
                  <a:lnTo>
                    <a:pt x="3033" y="746"/>
                  </a:lnTo>
                  <a:lnTo>
                    <a:pt x="3027" y="758"/>
                  </a:lnTo>
                  <a:lnTo>
                    <a:pt x="3018" y="771"/>
                  </a:lnTo>
                  <a:lnTo>
                    <a:pt x="3009" y="783"/>
                  </a:lnTo>
                  <a:lnTo>
                    <a:pt x="2998" y="792"/>
                  </a:lnTo>
                  <a:lnTo>
                    <a:pt x="2987" y="801"/>
                  </a:lnTo>
                  <a:lnTo>
                    <a:pt x="2973" y="809"/>
                  </a:lnTo>
                  <a:lnTo>
                    <a:pt x="2958" y="815"/>
                  </a:lnTo>
                  <a:lnTo>
                    <a:pt x="2943" y="819"/>
                  </a:lnTo>
                  <a:lnTo>
                    <a:pt x="2925" y="824"/>
                  </a:lnTo>
                  <a:lnTo>
                    <a:pt x="2906" y="826"/>
                  </a:lnTo>
                  <a:lnTo>
                    <a:pt x="2886" y="826"/>
                  </a:lnTo>
                  <a:close/>
                  <a:moveTo>
                    <a:pt x="3182" y="617"/>
                  </a:moveTo>
                  <a:lnTo>
                    <a:pt x="3176" y="618"/>
                  </a:lnTo>
                  <a:lnTo>
                    <a:pt x="3171" y="619"/>
                  </a:lnTo>
                  <a:lnTo>
                    <a:pt x="3167" y="620"/>
                  </a:lnTo>
                  <a:lnTo>
                    <a:pt x="3163" y="624"/>
                  </a:lnTo>
                  <a:lnTo>
                    <a:pt x="3158" y="627"/>
                  </a:lnTo>
                  <a:lnTo>
                    <a:pt x="3155" y="630"/>
                  </a:lnTo>
                  <a:lnTo>
                    <a:pt x="3152" y="634"/>
                  </a:lnTo>
                  <a:lnTo>
                    <a:pt x="3149" y="638"/>
                  </a:lnTo>
                  <a:lnTo>
                    <a:pt x="3145" y="648"/>
                  </a:lnTo>
                  <a:lnTo>
                    <a:pt x="3142" y="658"/>
                  </a:lnTo>
                  <a:lnTo>
                    <a:pt x="3139" y="670"/>
                  </a:lnTo>
                  <a:lnTo>
                    <a:pt x="3138" y="680"/>
                  </a:lnTo>
                  <a:lnTo>
                    <a:pt x="3217" y="667"/>
                  </a:lnTo>
                  <a:lnTo>
                    <a:pt x="3217" y="657"/>
                  </a:lnTo>
                  <a:lnTo>
                    <a:pt x="3215" y="649"/>
                  </a:lnTo>
                  <a:lnTo>
                    <a:pt x="3213" y="640"/>
                  </a:lnTo>
                  <a:lnTo>
                    <a:pt x="3209" y="633"/>
                  </a:lnTo>
                  <a:lnTo>
                    <a:pt x="3205" y="627"/>
                  </a:lnTo>
                  <a:lnTo>
                    <a:pt x="3198" y="621"/>
                  </a:lnTo>
                  <a:lnTo>
                    <a:pt x="3194" y="620"/>
                  </a:lnTo>
                  <a:lnTo>
                    <a:pt x="3190" y="618"/>
                  </a:lnTo>
                  <a:lnTo>
                    <a:pt x="3186" y="618"/>
                  </a:lnTo>
                  <a:lnTo>
                    <a:pt x="3182" y="617"/>
                  </a:lnTo>
                  <a:close/>
                  <a:moveTo>
                    <a:pt x="3189" y="828"/>
                  </a:moveTo>
                  <a:lnTo>
                    <a:pt x="3178" y="828"/>
                  </a:lnTo>
                  <a:lnTo>
                    <a:pt x="3168" y="826"/>
                  </a:lnTo>
                  <a:lnTo>
                    <a:pt x="3157" y="824"/>
                  </a:lnTo>
                  <a:lnTo>
                    <a:pt x="3148" y="820"/>
                  </a:lnTo>
                  <a:lnTo>
                    <a:pt x="3139" y="816"/>
                  </a:lnTo>
                  <a:lnTo>
                    <a:pt x="3131" y="812"/>
                  </a:lnTo>
                  <a:lnTo>
                    <a:pt x="3123" y="806"/>
                  </a:lnTo>
                  <a:lnTo>
                    <a:pt x="3115" y="798"/>
                  </a:lnTo>
                  <a:lnTo>
                    <a:pt x="3109" y="790"/>
                  </a:lnTo>
                  <a:lnTo>
                    <a:pt x="3103" y="781"/>
                  </a:lnTo>
                  <a:lnTo>
                    <a:pt x="3097" y="771"/>
                  </a:lnTo>
                  <a:lnTo>
                    <a:pt x="3093" y="759"/>
                  </a:lnTo>
                  <a:lnTo>
                    <a:pt x="3090" y="748"/>
                  </a:lnTo>
                  <a:lnTo>
                    <a:pt x="3087" y="734"/>
                  </a:lnTo>
                  <a:lnTo>
                    <a:pt x="3086" y="719"/>
                  </a:lnTo>
                  <a:lnTo>
                    <a:pt x="3085" y="704"/>
                  </a:lnTo>
                  <a:lnTo>
                    <a:pt x="3086" y="688"/>
                  </a:lnTo>
                  <a:lnTo>
                    <a:pt x="3087" y="674"/>
                  </a:lnTo>
                  <a:lnTo>
                    <a:pt x="3090" y="661"/>
                  </a:lnTo>
                  <a:lnTo>
                    <a:pt x="3093" y="649"/>
                  </a:lnTo>
                  <a:lnTo>
                    <a:pt x="3097" y="638"/>
                  </a:lnTo>
                  <a:lnTo>
                    <a:pt x="3103" y="628"/>
                  </a:lnTo>
                  <a:lnTo>
                    <a:pt x="3109" y="619"/>
                  </a:lnTo>
                  <a:lnTo>
                    <a:pt x="3116" y="611"/>
                  </a:lnTo>
                  <a:lnTo>
                    <a:pt x="3124" y="605"/>
                  </a:lnTo>
                  <a:lnTo>
                    <a:pt x="3131" y="598"/>
                  </a:lnTo>
                  <a:lnTo>
                    <a:pt x="3139" y="594"/>
                  </a:lnTo>
                  <a:lnTo>
                    <a:pt x="3149" y="590"/>
                  </a:lnTo>
                  <a:lnTo>
                    <a:pt x="3158" y="587"/>
                  </a:lnTo>
                  <a:lnTo>
                    <a:pt x="3168" y="585"/>
                  </a:lnTo>
                  <a:lnTo>
                    <a:pt x="3178" y="582"/>
                  </a:lnTo>
                  <a:lnTo>
                    <a:pt x="3188" y="582"/>
                  </a:lnTo>
                  <a:lnTo>
                    <a:pt x="3198" y="582"/>
                  </a:lnTo>
                  <a:lnTo>
                    <a:pt x="3207" y="585"/>
                  </a:lnTo>
                  <a:lnTo>
                    <a:pt x="3216" y="587"/>
                  </a:lnTo>
                  <a:lnTo>
                    <a:pt x="3225" y="590"/>
                  </a:lnTo>
                  <a:lnTo>
                    <a:pt x="3232" y="594"/>
                  </a:lnTo>
                  <a:lnTo>
                    <a:pt x="3239" y="598"/>
                  </a:lnTo>
                  <a:lnTo>
                    <a:pt x="3247" y="604"/>
                  </a:lnTo>
                  <a:lnTo>
                    <a:pt x="3252" y="610"/>
                  </a:lnTo>
                  <a:lnTo>
                    <a:pt x="3257" y="616"/>
                  </a:lnTo>
                  <a:lnTo>
                    <a:pt x="3263" y="624"/>
                  </a:lnTo>
                  <a:lnTo>
                    <a:pt x="3267" y="631"/>
                  </a:lnTo>
                  <a:lnTo>
                    <a:pt x="3270" y="638"/>
                  </a:lnTo>
                  <a:lnTo>
                    <a:pt x="3273" y="647"/>
                  </a:lnTo>
                  <a:lnTo>
                    <a:pt x="3275" y="656"/>
                  </a:lnTo>
                  <a:lnTo>
                    <a:pt x="3276" y="665"/>
                  </a:lnTo>
                  <a:lnTo>
                    <a:pt x="3276" y="674"/>
                  </a:lnTo>
                  <a:lnTo>
                    <a:pt x="3276" y="678"/>
                  </a:lnTo>
                  <a:lnTo>
                    <a:pt x="3275" y="682"/>
                  </a:lnTo>
                  <a:lnTo>
                    <a:pt x="3274" y="686"/>
                  </a:lnTo>
                  <a:lnTo>
                    <a:pt x="3272" y="688"/>
                  </a:lnTo>
                  <a:lnTo>
                    <a:pt x="3268" y="691"/>
                  </a:lnTo>
                  <a:lnTo>
                    <a:pt x="3261" y="693"/>
                  </a:lnTo>
                  <a:lnTo>
                    <a:pt x="3143" y="713"/>
                  </a:lnTo>
                  <a:lnTo>
                    <a:pt x="3145" y="726"/>
                  </a:lnTo>
                  <a:lnTo>
                    <a:pt x="3148" y="737"/>
                  </a:lnTo>
                  <a:lnTo>
                    <a:pt x="3153" y="748"/>
                  </a:lnTo>
                  <a:lnTo>
                    <a:pt x="3159" y="757"/>
                  </a:lnTo>
                  <a:lnTo>
                    <a:pt x="3164" y="761"/>
                  </a:lnTo>
                  <a:lnTo>
                    <a:pt x="3168" y="766"/>
                  </a:lnTo>
                  <a:lnTo>
                    <a:pt x="3172" y="769"/>
                  </a:lnTo>
                  <a:lnTo>
                    <a:pt x="3177" y="771"/>
                  </a:lnTo>
                  <a:lnTo>
                    <a:pt x="3183" y="773"/>
                  </a:lnTo>
                  <a:lnTo>
                    <a:pt x="3188" y="775"/>
                  </a:lnTo>
                  <a:lnTo>
                    <a:pt x="3194" y="776"/>
                  </a:lnTo>
                  <a:lnTo>
                    <a:pt x="3202" y="776"/>
                  </a:lnTo>
                  <a:lnTo>
                    <a:pt x="3210" y="775"/>
                  </a:lnTo>
                  <a:lnTo>
                    <a:pt x="3218" y="773"/>
                  </a:lnTo>
                  <a:lnTo>
                    <a:pt x="3226" y="770"/>
                  </a:lnTo>
                  <a:lnTo>
                    <a:pt x="3232" y="766"/>
                  </a:lnTo>
                  <a:lnTo>
                    <a:pt x="3238" y="760"/>
                  </a:lnTo>
                  <a:lnTo>
                    <a:pt x="3244" y="756"/>
                  </a:lnTo>
                  <a:lnTo>
                    <a:pt x="3248" y="750"/>
                  </a:lnTo>
                  <a:lnTo>
                    <a:pt x="3252" y="746"/>
                  </a:lnTo>
                  <a:lnTo>
                    <a:pt x="3254" y="742"/>
                  </a:lnTo>
                  <a:lnTo>
                    <a:pt x="3257" y="739"/>
                  </a:lnTo>
                  <a:lnTo>
                    <a:pt x="3261" y="738"/>
                  </a:lnTo>
                  <a:lnTo>
                    <a:pt x="3265" y="737"/>
                  </a:lnTo>
                  <a:lnTo>
                    <a:pt x="3268" y="737"/>
                  </a:lnTo>
                  <a:lnTo>
                    <a:pt x="3270" y="738"/>
                  </a:lnTo>
                  <a:lnTo>
                    <a:pt x="3272" y="739"/>
                  </a:lnTo>
                  <a:lnTo>
                    <a:pt x="3274" y="741"/>
                  </a:lnTo>
                  <a:lnTo>
                    <a:pt x="3276" y="746"/>
                  </a:lnTo>
                  <a:lnTo>
                    <a:pt x="3277" y="752"/>
                  </a:lnTo>
                  <a:lnTo>
                    <a:pt x="3277" y="758"/>
                  </a:lnTo>
                  <a:lnTo>
                    <a:pt x="3275" y="765"/>
                  </a:lnTo>
                  <a:lnTo>
                    <a:pt x="3273" y="771"/>
                  </a:lnTo>
                  <a:lnTo>
                    <a:pt x="3271" y="777"/>
                  </a:lnTo>
                  <a:lnTo>
                    <a:pt x="3267" y="785"/>
                  </a:lnTo>
                  <a:lnTo>
                    <a:pt x="3263" y="790"/>
                  </a:lnTo>
                  <a:lnTo>
                    <a:pt x="3258" y="796"/>
                  </a:lnTo>
                  <a:lnTo>
                    <a:pt x="3253" y="803"/>
                  </a:lnTo>
                  <a:lnTo>
                    <a:pt x="3247" y="808"/>
                  </a:lnTo>
                  <a:lnTo>
                    <a:pt x="3239" y="813"/>
                  </a:lnTo>
                  <a:lnTo>
                    <a:pt x="3232" y="817"/>
                  </a:lnTo>
                  <a:lnTo>
                    <a:pt x="3225" y="820"/>
                  </a:lnTo>
                  <a:lnTo>
                    <a:pt x="3216" y="824"/>
                  </a:lnTo>
                  <a:lnTo>
                    <a:pt x="3208" y="826"/>
                  </a:lnTo>
                  <a:lnTo>
                    <a:pt x="3198" y="828"/>
                  </a:lnTo>
                  <a:lnTo>
                    <a:pt x="3189" y="828"/>
                  </a:lnTo>
                  <a:close/>
                  <a:moveTo>
                    <a:pt x="3493" y="812"/>
                  </a:moveTo>
                  <a:lnTo>
                    <a:pt x="3488" y="815"/>
                  </a:lnTo>
                  <a:lnTo>
                    <a:pt x="3481" y="818"/>
                  </a:lnTo>
                  <a:lnTo>
                    <a:pt x="3472" y="820"/>
                  </a:lnTo>
                  <a:lnTo>
                    <a:pt x="3463" y="824"/>
                  </a:lnTo>
                  <a:lnTo>
                    <a:pt x="3452" y="825"/>
                  </a:lnTo>
                  <a:lnTo>
                    <a:pt x="3440" y="827"/>
                  </a:lnTo>
                  <a:lnTo>
                    <a:pt x="3427" y="828"/>
                  </a:lnTo>
                  <a:lnTo>
                    <a:pt x="3414" y="828"/>
                  </a:lnTo>
                  <a:lnTo>
                    <a:pt x="3401" y="828"/>
                  </a:lnTo>
                  <a:lnTo>
                    <a:pt x="3386" y="826"/>
                  </a:lnTo>
                  <a:lnTo>
                    <a:pt x="3378" y="825"/>
                  </a:lnTo>
                  <a:lnTo>
                    <a:pt x="3370" y="823"/>
                  </a:lnTo>
                  <a:lnTo>
                    <a:pt x="3363" y="820"/>
                  </a:lnTo>
                  <a:lnTo>
                    <a:pt x="3355" y="816"/>
                  </a:lnTo>
                  <a:lnTo>
                    <a:pt x="3348" y="813"/>
                  </a:lnTo>
                  <a:lnTo>
                    <a:pt x="3341" y="808"/>
                  </a:lnTo>
                  <a:lnTo>
                    <a:pt x="3335" y="801"/>
                  </a:lnTo>
                  <a:lnTo>
                    <a:pt x="3330" y="795"/>
                  </a:lnTo>
                  <a:lnTo>
                    <a:pt x="3326" y="787"/>
                  </a:lnTo>
                  <a:lnTo>
                    <a:pt x="3322" y="778"/>
                  </a:lnTo>
                  <a:lnTo>
                    <a:pt x="3321" y="768"/>
                  </a:lnTo>
                  <a:lnTo>
                    <a:pt x="3319" y="756"/>
                  </a:lnTo>
                  <a:lnTo>
                    <a:pt x="3319" y="598"/>
                  </a:lnTo>
                  <a:lnTo>
                    <a:pt x="3319" y="594"/>
                  </a:lnTo>
                  <a:lnTo>
                    <a:pt x="3322" y="591"/>
                  </a:lnTo>
                  <a:lnTo>
                    <a:pt x="3324" y="589"/>
                  </a:lnTo>
                  <a:lnTo>
                    <a:pt x="3328" y="589"/>
                  </a:lnTo>
                  <a:lnTo>
                    <a:pt x="3373" y="589"/>
                  </a:lnTo>
                  <a:lnTo>
                    <a:pt x="3377" y="589"/>
                  </a:lnTo>
                  <a:lnTo>
                    <a:pt x="3381" y="591"/>
                  </a:lnTo>
                  <a:lnTo>
                    <a:pt x="3382" y="594"/>
                  </a:lnTo>
                  <a:lnTo>
                    <a:pt x="3383" y="598"/>
                  </a:lnTo>
                  <a:lnTo>
                    <a:pt x="3383" y="755"/>
                  </a:lnTo>
                  <a:lnTo>
                    <a:pt x="3383" y="763"/>
                  </a:lnTo>
                  <a:lnTo>
                    <a:pt x="3385" y="769"/>
                  </a:lnTo>
                  <a:lnTo>
                    <a:pt x="3387" y="775"/>
                  </a:lnTo>
                  <a:lnTo>
                    <a:pt x="3391" y="779"/>
                  </a:lnTo>
                  <a:lnTo>
                    <a:pt x="3395" y="784"/>
                  </a:lnTo>
                  <a:lnTo>
                    <a:pt x="3401" y="786"/>
                  </a:lnTo>
                  <a:lnTo>
                    <a:pt x="3407" y="787"/>
                  </a:lnTo>
                  <a:lnTo>
                    <a:pt x="3414" y="788"/>
                  </a:lnTo>
                  <a:lnTo>
                    <a:pt x="3423" y="788"/>
                  </a:lnTo>
                  <a:lnTo>
                    <a:pt x="3430" y="786"/>
                  </a:lnTo>
                  <a:lnTo>
                    <a:pt x="3435" y="784"/>
                  </a:lnTo>
                  <a:lnTo>
                    <a:pt x="3440" y="780"/>
                  </a:lnTo>
                  <a:lnTo>
                    <a:pt x="3443" y="777"/>
                  </a:lnTo>
                  <a:lnTo>
                    <a:pt x="3445" y="773"/>
                  </a:lnTo>
                  <a:lnTo>
                    <a:pt x="3446" y="768"/>
                  </a:lnTo>
                  <a:lnTo>
                    <a:pt x="3446" y="763"/>
                  </a:lnTo>
                  <a:lnTo>
                    <a:pt x="3446" y="598"/>
                  </a:lnTo>
                  <a:lnTo>
                    <a:pt x="3447" y="594"/>
                  </a:lnTo>
                  <a:lnTo>
                    <a:pt x="3448" y="591"/>
                  </a:lnTo>
                  <a:lnTo>
                    <a:pt x="3451" y="589"/>
                  </a:lnTo>
                  <a:lnTo>
                    <a:pt x="3455" y="589"/>
                  </a:lnTo>
                  <a:lnTo>
                    <a:pt x="3501" y="589"/>
                  </a:lnTo>
                  <a:lnTo>
                    <a:pt x="3505" y="589"/>
                  </a:lnTo>
                  <a:lnTo>
                    <a:pt x="3507" y="591"/>
                  </a:lnTo>
                  <a:lnTo>
                    <a:pt x="3509" y="594"/>
                  </a:lnTo>
                  <a:lnTo>
                    <a:pt x="3509" y="598"/>
                  </a:lnTo>
                  <a:lnTo>
                    <a:pt x="3509" y="779"/>
                  </a:lnTo>
                  <a:lnTo>
                    <a:pt x="3509" y="785"/>
                  </a:lnTo>
                  <a:lnTo>
                    <a:pt x="3508" y="791"/>
                  </a:lnTo>
                  <a:lnTo>
                    <a:pt x="3507" y="795"/>
                  </a:lnTo>
                  <a:lnTo>
                    <a:pt x="3505" y="799"/>
                  </a:lnTo>
                  <a:lnTo>
                    <a:pt x="3503" y="804"/>
                  </a:lnTo>
                  <a:lnTo>
                    <a:pt x="3501" y="807"/>
                  </a:lnTo>
                  <a:lnTo>
                    <a:pt x="3496" y="810"/>
                  </a:lnTo>
                  <a:lnTo>
                    <a:pt x="3493" y="812"/>
                  </a:lnTo>
                  <a:close/>
                  <a:moveTo>
                    <a:pt x="3637" y="828"/>
                  </a:moveTo>
                  <a:lnTo>
                    <a:pt x="3628" y="828"/>
                  </a:lnTo>
                  <a:lnTo>
                    <a:pt x="3617" y="826"/>
                  </a:lnTo>
                  <a:lnTo>
                    <a:pt x="3612" y="824"/>
                  </a:lnTo>
                  <a:lnTo>
                    <a:pt x="3607" y="821"/>
                  </a:lnTo>
                  <a:lnTo>
                    <a:pt x="3602" y="819"/>
                  </a:lnTo>
                  <a:lnTo>
                    <a:pt x="3596" y="816"/>
                  </a:lnTo>
                  <a:lnTo>
                    <a:pt x="3592" y="812"/>
                  </a:lnTo>
                  <a:lnTo>
                    <a:pt x="3588" y="807"/>
                  </a:lnTo>
                  <a:lnTo>
                    <a:pt x="3584" y="801"/>
                  </a:lnTo>
                  <a:lnTo>
                    <a:pt x="3581" y="795"/>
                  </a:lnTo>
                  <a:lnTo>
                    <a:pt x="3578" y="788"/>
                  </a:lnTo>
                  <a:lnTo>
                    <a:pt x="3576" y="779"/>
                  </a:lnTo>
                  <a:lnTo>
                    <a:pt x="3574" y="770"/>
                  </a:lnTo>
                  <a:lnTo>
                    <a:pt x="3574" y="759"/>
                  </a:lnTo>
                  <a:lnTo>
                    <a:pt x="3574" y="625"/>
                  </a:lnTo>
                  <a:lnTo>
                    <a:pt x="3553" y="625"/>
                  </a:lnTo>
                  <a:lnTo>
                    <a:pt x="3549" y="624"/>
                  </a:lnTo>
                  <a:lnTo>
                    <a:pt x="3547" y="622"/>
                  </a:lnTo>
                  <a:lnTo>
                    <a:pt x="3545" y="619"/>
                  </a:lnTo>
                  <a:lnTo>
                    <a:pt x="3545" y="615"/>
                  </a:lnTo>
                  <a:lnTo>
                    <a:pt x="3545" y="598"/>
                  </a:lnTo>
                  <a:lnTo>
                    <a:pt x="3545" y="594"/>
                  </a:lnTo>
                  <a:lnTo>
                    <a:pt x="3547" y="591"/>
                  </a:lnTo>
                  <a:lnTo>
                    <a:pt x="3549" y="589"/>
                  </a:lnTo>
                  <a:lnTo>
                    <a:pt x="3553" y="589"/>
                  </a:lnTo>
                  <a:lnTo>
                    <a:pt x="3574" y="589"/>
                  </a:lnTo>
                  <a:lnTo>
                    <a:pt x="3574" y="558"/>
                  </a:lnTo>
                  <a:lnTo>
                    <a:pt x="3574" y="554"/>
                  </a:lnTo>
                  <a:lnTo>
                    <a:pt x="3575" y="550"/>
                  </a:lnTo>
                  <a:lnTo>
                    <a:pt x="3577" y="548"/>
                  </a:lnTo>
                  <a:lnTo>
                    <a:pt x="3581" y="546"/>
                  </a:lnTo>
                  <a:lnTo>
                    <a:pt x="3622" y="526"/>
                  </a:lnTo>
                  <a:lnTo>
                    <a:pt x="3625" y="525"/>
                  </a:lnTo>
                  <a:lnTo>
                    <a:pt x="3628" y="524"/>
                  </a:lnTo>
                  <a:lnTo>
                    <a:pt x="3632" y="525"/>
                  </a:lnTo>
                  <a:lnTo>
                    <a:pt x="3634" y="527"/>
                  </a:lnTo>
                  <a:lnTo>
                    <a:pt x="3636" y="529"/>
                  </a:lnTo>
                  <a:lnTo>
                    <a:pt x="3637" y="533"/>
                  </a:lnTo>
                  <a:lnTo>
                    <a:pt x="3637" y="589"/>
                  </a:lnTo>
                  <a:lnTo>
                    <a:pt x="3670" y="589"/>
                  </a:lnTo>
                  <a:lnTo>
                    <a:pt x="3674" y="589"/>
                  </a:lnTo>
                  <a:lnTo>
                    <a:pt x="3676" y="591"/>
                  </a:lnTo>
                  <a:lnTo>
                    <a:pt x="3679" y="594"/>
                  </a:lnTo>
                  <a:lnTo>
                    <a:pt x="3679" y="598"/>
                  </a:lnTo>
                  <a:lnTo>
                    <a:pt x="3679" y="615"/>
                  </a:lnTo>
                  <a:lnTo>
                    <a:pt x="3679" y="619"/>
                  </a:lnTo>
                  <a:lnTo>
                    <a:pt x="3676" y="622"/>
                  </a:lnTo>
                  <a:lnTo>
                    <a:pt x="3674" y="624"/>
                  </a:lnTo>
                  <a:lnTo>
                    <a:pt x="3670" y="625"/>
                  </a:lnTo>
                  <a:lnTo>
                    <a:pt x="3637" y="625"/>
                  </a:lnTo>
                  <a:lnTo>
                    <a:pt x="3637" y="761"/>
                  </a:lnTo>
                  <a:lnTo>
                    <a:pt x="3637" y="770"/>
                  </a:lnTo>
                  <a:lnTo>
                    <a:pt x="3640" y="777"/>
                  </a:lnTo>
                  <a:lnTo>
                    <a:pt x="3642" y="784"/>
                  </a:lnTo>
                  <a:lnTo>
                    <a:pt x="3645" y="788"/>
                  </a:lnTo>
                  <a:lnTo>
                    <a:pt x="3648" y="790"/>
                  </a:lnTo>
                  <a:lnTo>
                    <a:pt x="3652" y="792"/>
                  </a:lnTo>
                  <a:lnTo>
                    <a:pt x="3657" y="793"/>
                  </a:lnTo>
                  <a:lnTo>
                    <a:pt x="3662" y="794"/>
                  </a:lnTo>
                  <a:lnTo>
                    <a:pt x="3667" y="793"/>
                  </a:lnTo>
                  <a:lnTo>
                    <a:pt x="3670" y="793"/>
                  </a:lnTo>
                  <a:lnTo>
                    <a:pt x="3675" y="794"/>
                  </a:lnTo>
                  <a:lnTo>
                    <a:pt x="3680" y="796"/>
                  </a:lnTo>
                  <a:lnTo>
                    <a:pt x="3682" y="800"/>
                  </a:lnTo>
                  <a:lnTo>
                    <a:pt x="3683" y="805"/>
                  </a:lnTo>
                  <a:lnTo>
                    <a:pt x="3682" y="810"/>
                  </a:lnTo>
                  <a:lnTo>
                    <a:pt x="3679" y="814"/>
                  </a:lnTo>
                  <a:lnTo>
                    <a:pt x="3675" y="818"/>
                  </a:lnTo>
                  <a:lnTo>
                    <a:pt x="3670" y="821"/>
                  </a:lnTo>
                  <a:lnTo>
                    <a:pt x="3663" y="825"/>
                  </a:lnTo>
                  <a:lnTo>
                    <a:pt x="3655" y="826"/>
                  </a:lnTo>
                  <a:lnTo>
                    <a:pt x="3647" y="828"/>
                  </a:lnTo>
                  <a:lnTo>
                    <a:pt x="3637" y="828"/>
                  </a:lnTo>
                  <a:close/>
                  <a:moveTo>
                    <a:pt x="3797" y="828"/>
                  </a:moveTo>
                  <a:lnTo>
                    <a:pt x="3786" y="828"/>
                  </a:lnTo>
                  <a:lnTo>
                    <a:pt x="3775" y="827"/>
                  </a:lnTo>
                  <a:lnTo>
                    <a:pt x="3766" y="825"/>
                  </a:lnTo>
                  <a:lnTo>
                    <a:pt x="3757" y="823"/>
                  </a:lnTo>
                  <a:lnTo>
                    <a:pt x="3749" y="819"/>
                  </a:lnTo>
                  <a:lnTo>
                    <a:pt x="3743" y="815"/>
                  </a:lnTo>
                  <a:lnTo>
                    <a:pt x="3735" y="812"/>
                  </a:lnTo>
                  <a:lnTo>
                    <a:pt x="3730" y="808"/>
                  </a:lnTo>
                  <a:lnTo>
                    <a:pt x="3725" y="803"/>
                  </a:lnTo>
                  <a:lnTo>
                    <a:pt x="3721" y="798"/>
                  </a:lnTo>
                  <a:lnTo>
                    <a:pt x="3716" y="793"/>
                  </a:lnTo>
                  <a:lnTo>
                    <a:pt x="3713" y="789"/>
                  </a:lnTo>
                  <a:lnTo>
                    <a:pt x="3711" y="784"/>
                  </a:lnTo>
                  <a:lnTo>
                    <a:pt x="3710" y="778"/>
                  </a:lnTo>
                  <a:lnTo>
                    <a:pt x="3709" y="774"/>
                  </a:lnTo>
                  <a:lnTo>
                    <a:pt x="3709" y="770"/>
                  </a:lnTo>
                  <a:lnTo>
                    <a:pt x="3709" y="764"/>
                  </a:lnTo>
                  <a:lnTo>
                    <a:pt x="3710" y="758"/>
                  </a:lnTo>
                  <a:lnTo>
                    <a:pt x="3712" y="754"/>
                  </a:lnTo>
                  <a:lnTo>
                    <a:pt x="3715" y="751"/>
                  </a:lnTo>
                  <a:lnTo>
                    <a:pt x="3720" y="748"/>
                  </a:lnTo>
                  <a:lnTo>
                    <a:pt x="3724" y="746"/>
                  </a:lnTo>
                  <a:lnTo>
                    <a:pt x="3729" y="745"/>
                  </a:lnTo>
                  <a:lnTo>
                    <a:pt x="3734" y="744"/>
                  </a:lnTo>
                  <a:lnTo>
                    <a:pt x="3739" y="745"/>
                  </a:lnTo>
                  <a:lnTo>
                    <a:pt x="3744" y="746"/>
                  </a:lnTo>
                  <a:lnTo>
                    <a:pt x="3748" y="747"/>
                  </a:lnTo>
                  <a:lnTo>
                    <a:pt x="3751" y="749"/>
                  </a:lnTo>
                  <a:lnTo>
                    <a:pt x="3755" y="751"/>
                  </a:lnTo>
                  <a:lnTo>
                    <a:pt x="3759" y="754"/>
                  </a:lnTo>
                  <a:lnTo>
                    <a:pt x="3761" y="758"/>
                  </a:lnTo>
                  <a:lnTo>
                    <a:pt x="3763" y="761"/>
                  </a:lnTo>
                  <a:lnTo>
                    <a:pt x="3765" y="768"/>
                  </a:lnTo>
                  <a:lnTo>
                    <a:pt x="3768" y="773"/>
                  </a:lnTo>
                  <a:lnTo>
                    <a:pt x="3771" y="778"/>
                  </a:lnTo>
                  <a:lnTo>
                    <a:pt x="3775" y="783"/>
                  </a:lnTo>
                  <a:lnTo>
                    <a:pt x="3780" y="786"/>
                  </a:lnTo>
                  <a:lnTo>
                    <a:pt x="3784" y="789"/>
                  </a:lnTo>
                  <a:lnTo>
                    <a:pt x="3790" y="791"/>
                  </a:lnTo>
                  <a:lnTo>
                    <a:pt x="3796" y="791"/>
                  </a:lnTo>
                  <a:lnTo>
                    <a:pt x="3802" y="791"/>
                  </a:lnTo>
                  <a:lnTo>
                    <a:pt x="3807" y="790"/>
                  </a:lnTo>
                  <a:lnTo>
                    <a:pt x="3811" y="787"/>
                  </a:lnTo>
                  <a:lnTo>
                    <a:pt x="3815" y="784"/>
                  </a:lnTo>
                  <a:lnTo>
                    <a:pt x="3819" y="779"/>
                  </a:lnTo>
                  <a:lnTo>
                    <a:pt x="3822" y="775"/>
                  </a:lnTo>
                  <a:lnTo>
                    <a:pt x="3823" y="770"/>
                  </a:lnTo>
                  <a:lnTo>
                    <a:pt x="3824" y="764"/>
                  </a:lnTo>
                  <a:lnTo>
                    <a:pt x="3823" y="759"/>
                  </a:lnTo>
                  <a:lnTo>
                    <a:pt x="3822" y="755"/>
                  </a:lnTo>
                  <a:lnTo>
                    <a:pt x="3821" y="751"/>
                  </a:lnTo>
                  <a:lnTo>
                    <a:pt x="3819" y="747"/>
                  </a:lnTo>
                  <a:lnTo>
                    <a:pt x="3813" y="740"/>
                  </a:lnTo>
                  <a:lnTo>
                    <a:pt x="3806" y="735"/>
                  </a:lnTo>
                  <a:lnTo>
                    <a:pt x="3788" y="726"/>
                  </a:lnTo>
                  <a:lnTo>
                    <a:pt x="3768" y="716"/>
                  </a:lnTo>
                  <a:lnTo>
                    <a:pt x="3757" y="711"/>
                  </a:lnTo>
                  <a:lnTo>
                    <a:pt x="3748" y="706"/>
                  </a:lnTo>
                  <a:lnTo>
                    <a:pt x="3739" y="699"/>
                  </a:lnTo>
                  <a:lnTo>
                    <a:pt x="3730" y="693"/>
                  </a:lnTo>
                  <a:lnTo>
                    <a:pt x="3726" y="689"/>
                  </a:lnTo>
                  <a:lnTo>
                    <a:pt x="3723" y="685"/>
                  </a:lnTo>
                  <a:lnTo>
                    <a:pt x="3720" y="679"/>
                  </a:lnTo>
                  <a:lnTo>
                    <a:pt x="3717" y="675"/>
                  </a:lnTo>
                  <a:lnTo>
                    <a:pt x="3715" y="670"/>
                  </a:lnTo>
                  <a:lnTo>
                    <a:pt x="3714" y="664"/>
                  </a:lnTo>
                  <a:lnTo>
                    <a:pt x="3713" y="657"/>
                  </a:lnTo>
                  <a:lnTo>
                    <a:pt x="3713" y="651"/>
                  </a:lnTo>
                  <a:lnTo>
                    <a:pt x="3713" y="642"/>
                  </a:lnTo>
                  <a:lnTo>
                    <a:pt x="3714" y="635"/>
                  </a:lnTo>
                  <a:lnTo>
                    <a:pt x="3716" y="628"/>
                  </a:lnTo>
                  <a:lnTo>
                    <a:pt x="3720" y="621"/>
                  </a:lnTo>
                  <a:lnTo>
                    <a:pt x="3723" y="615"/>
                  </a:lnTo>
                  <a:lnTo>
                    <a:pt x="3727" y="610"/>
                  </a:lnTo>
                  <a:lnTo>
                    <a:pt x="3731" y="605"/>
                  </a:lnTo>
                  <a:lnTo>
                    <a:pt x="3736" y="600"/>
                  </a:lnTo>
                  <a:lnTo>
                    <a:pt x="3743" y="596"/>
                  </a:lnTo>
                  <a:lnTo>
                    <a:pt x="3749" y="592"/>
                  </a:lnTo>
                  <a:lnTo>
                    <a:pt x="3755" y="589"/>
                  </a:lnTo>
                  <a:lnTo>
                    <a:pt x="3763" y="587"/>
                  </a:lnTo>
                  <a:lnTo>
                    <a:pt x="3771" y="585"/>
                  </a:lnTo>
                  <a:lnTo>
                    <a:pt x="3780" y="584"/>
                  </a:lnTo>
                  <a:lnTo>
                    <a:pt x="3788" y="582"/>
                  </a:lnTo>
                  <a:lnTo>
                    <a:pt x="3797" y="582"/>
                  </a:lnTo>
                  <a:lnTo>
                    <a:pt x="3807" y="582"/>
                  </a:lnTo>
                  <a:lnTo>
                    <a:pt x="3816" y="584"/>
                  </a:lnTo>
                  <a:lnTo>
                    <a:pt x="3825" y="586"/>
                  </a:lnTo>
                  <a:lnTo>
                    <a:pt x="3833" y="588"/>
                  </a:lnTo>
                  <a:lnTo>
                    <a:pt x="3840" y="590"/>
                  </a:lnTo>
                  <a:lnTo>
                    <a:pt x="3847" y="593"/>
                  </a:lnTo>
                  <a:lnTo>
                    <a:pt x="3852" y="596"/>
                  </a:lnTo>
                  <a:lnTo>
                    <a:pt x="3857" y="599"/>
                  </a:lnTo>
                  <a:lnTo>
                    <a:pt x="3863" y="604"/>
                  </a:lnTo>
                  <a:lnTo>
                    <a:pt x="3866" y="608"/>
                  </a:lnTo>
                  <a:lnTo>
                    <a:pt x="3869" y="612"/>
                  </a:lnTo>
                  <a:lnTo>
                    <a:pt x="3872" y="616"/>
                  </a:lnTo>
                  <a:lnTo>
                    <a:pt x="3874" y="620"/>
                  </a:lnTo>
                  <a:lnTo>
                    <a:pt x="3875" y="625"/>
                  </a:lnTo>
                  <a:lnTo>
                    <a:pt x="3876" y="629"/>
                  </a:lnTo>
                  <a:lnTo>
                    <a:pt x="3877" y="633"/>
                  </a:lnTo>
                  <a:lnTo>
                    <a:pt x="3876" y="639"/>
                  </a:lnTo>
                  <a:lnTo>
                    <a:pt x="3875" y="644"/>
                  </a:lnTo>
                  <a:lnTo>
                    <a:pt x="3873" y="648"/>
                  </a:lnTo>
                  <a:lnTo>
                    <a:pt x="3870" y="651"/>
                  </a:lnTo>
                  <a:lnTo>
                    <a:pt x="3867" y="654"/>
                  </a:lnTo>
                  <a:lnTo>
                    <a:pt x="3863" y="655"/>
                  </a:lnTo>
                  <a:lnTo>
                    <a:pt x="3859" y="656"/>
                  </a:lnTo>
                  <a:lnTo>
                    <a:pt x="3853" y="657"/>
                  </a:lnTo>
                  <a:lnTo>
                    <a:pt x="3849" y="656"/>
                  </a:lnTo>
                  <a:lnTo>
                    <a:pt x="3845" y="655"/>
                  </a:lnTo>
                  <a:lnTo>
                    <a:pt x="3841" y="654"/>
                  </a:lnTo>
                  <a:lnTo>
                    <a:pt x="3837" y="652"/>
                  </a:lnTo>
                  <a:lnTo>
                    <a:pt x="3834" y="650"/>
                  </a:lnTo>
                  <a:lnTo>
                    <a:pt x="3831" y="647"/>
                  </a:lnTo>
                  <a:lnTo>
                    <a:pt x="3829" y="644"/>
                  </a:lnTo>
                  <a:lnTo>
                    <a:pt x="3827" y="639"/>
                  </a:lnTo>
                  <a:lnTo>
                    <a:pt x="3822" y="630"/>
                  </a:lnTo>
                  <a:lnTo>
                    <a:pt x="3815" y="621"/>
                  </a:lnTo>
                  <a:lnTo>
                    <a:pt x="3812" y="618"/>
                  </a:lnTo>
                  <a:lnTo>
                    <a:pt x="3808" y="616"/>
                  </a:lnTo>
                  <a:lnTo>
                    <a:pt x="3803" y="614"/>
                  </a:lnTo>
                  <a:lnTo>
                    <a:pt x="3796" y="614"/>
                  </a:lnTo>
                  <a:lnTo>
                    <a:pt x="3791" y="614"/>
                  </a:lnTo>
                  <a:lnTo>
                    <a:pt x="3786" y="615"/>
                  </a:lnTo>
                  <a:lnTo>
                    <a:pt x="3782" y="617"/>
                  </a:lnTo>
                  <a:lnTo>
                    <a:pt x="3777" y="620"/>
                  </a:lnTo>
                  <a:lnTo>
                    <a:pt x="3774" y="625"/>
                  </a:lnTo>
                  <a:lnTo>
                    <a:pt x="3772" y="629"/>
                  </a:lnTo>
                  <a:lnTo>
                    <a:pt x="3771" y="634"/>
                  </a:lnTo>
                  <a:lnTo>
                    <a:pt x="3771" y="640"/>
                  </a:lnTo>
                  <a:lnTo>
                    <a:pt x="3771" y="645"/>
                  </a:lnTo>
                  <a:lnTo>
                    <a:pt x="3772" y="649"/>
                  </a:lnTo>
                  <a:lnTo>
                    <a:pt x="3773" y="653"/>
                  </a:lnTo>
                  <a:lnTo>
                    <a:pt x="3775" y="656"/>
                  </a:lnTo>
                  <a:lnTo>
                    <a:pt x="3781" y="662"/>
                  </a:lnTo>
                  <a:lnTo>
                    <a:pt x="3788" y="668"/>
                  </a:lnTo>
                  <a:lnTo>
                    <a:pt x="3806" y="677"/>
                  </a:lnTo>
                  <a:lnTo>
                    <a:pt x="3827" y="686"/>
                  </a:lnTo>
                  <a:lnTo>
                    <a:pt x="3837" y="691"/>
                  </a:lnTo>
                  <a:lnTo>
                    <a:pt x="3848" y="696"/>
                  </a:lnTo>
                  <a:lnTo>
                    <a:pt x="3857" y="702"/>
                  </a:lnTo>
                  <a:lnTo>
                    <a:pt x="3866" y="710"/>
                  </a:lnTo>
                  <a:lnTo>
                    <a:pt x="3869" y="714"/>
                  </a:lnTo>
                  <a:lnTo>
                    <a:pt x="3873" y="718"/>
                  </a:lnTo>
                  <a:lnTo>
                    <a:pt x="3876" y="724"/>
                  </a:lnTo>
                  <a:lnTo>
                    <a:pt x="3879" y="729"/>
                  </a:lnTo>
                  <a:lnTo>
                    <a:pt x="3881" y="735"/>
                  </a:lnTo>
                  <a:lnTo>
                    <a:pt x="3882" y="740"/>
                  </a:lnTo>
                  <a:lnTo>
                    <a:pt x="3883" y="748"/>
                  </a:lnTo>
                  <a:lnTo>
                    <a:pt x="3884" y="755"/>
                  </a:lnTo>
                  <a:lnTo>
                    <a:pt x="3883" y="763"/>
                  </a:lnTo>
                  <a:lnTo>
                    <a:pt x="3882" y="770"/>
                  </a:lnTo>
                  <a:lnTo>
                    <a:pt x="3880" y="777"/>
                  </a:lnTo>
                  <a:lnTo>
                    <a:pt x="3877" y="785"/>
                  </a:lnTo>
                  <a:lnTo>
                    <a:pt x="3874" y="791"/>
                  </a:lnTo>
                  <a:lnTo>
                    <a:pt x="3870" y="797"/>
                  </a:lnTo>
                  <a:lnTo>
                    <a:pt x="3866" y="803"/>
                  </a:lnTo>
                  <a:lnTo>
                    <a:pt x="3861" y="808"/>
                  </a:lnTo>
                  <a:lnTo>
                    <a:pt x="3854" y="812"/>
                  </a:lnTo>
                  <a:lnTo>
                    <a:pt x="3848" y="816"/>
                  </a:lnTo>
                  <a:lnTo>
                    <a:pt x="3841" y="819"/>
                  </a:lnTo>
                  <a:lnTo>
                    <a:pt x="3833" y="823"/>
                  </a:lnTo>
                  <a:lnTo>
                    <a:pt x="3825" y="825"/>
                  </a:lnTo>
                  <a:lnTo>
                    <a:pt x="3816" y="827"/>
                  </a:lnTo>
                  <a:lnTo>
                    <a:pt x="3807" y="828"/>
                  </a:lnTo>
                  <a:lnTo>
                    <a:pt x="3797" y="828"/>
                  </a:lnTo>
                  <a:close/>
                  <a:moveTo>
                    <a:pt x="4015" y="828"/>
                  </a:moveTo>
                  <a:lnTo>
                    <a:pt x="4006" y="828"/>
                  </a:lnTo>
                  <a:lnTo>
                    <a:pt x="3996" y="826"/>
                  </a:lnTo>
                  <a:lnTo>
                    <a:pt x="3987" y="824"/>
                  </a:lnTo>
                  <a:lnTo>
                    <a:pt x="3978" y="820"/>
                  </a:lnTo>
                  <a:lnTo>
                    <a:pt x="3969" y="816"/>
                  </a:lnTo>
                  <a:lnTo>
                    <a:pt x="3961" y="811"/>
                  </a:lnTo>
                  <a:lnTo>
                    <a:pt x="3953" y="805"/>
                  </a:lnTo>
                  <a:lnTo>
                    <a:pt x="3946" y="798"/>
                  </a:lnTo>
                  <a:lnTo>
                    <a:pt x="3940" y="790"/>
                  </a:lnTo>
                  <a:lnTo>
                    <a:pt x="3933" y="780"/>
                  </a:lnTo>
                  <a:lnTo>
                    <a:pt x="3929" y="771"/>
                  </a:lnTo>
                  <a:lnTo>
                    <a:pt x="3925" y="759"/>
                  </a:lnTo>
                  <a:lnTo>
                    <a:pt x="3921" y="748"/>
                  </a:lnTo>
                  <a:lnTo>
                    <a:pt x="3919" y="735"/>
                  </a:lnTo>
                  <a:lnTo>
                    <a:pt x="3916" y="720"/>
                  </a:lnTo>
                  <a:lnTo>
                    <a:pt x="3916" y="706"/>
                  </a:lnTo>
                  <a:lnTo>
                    <a:pt x="3916" y="692"/>
                  </a:lnTo>
                  <a:lnTo>
                    <a:pt x="3919" y="678"/>
                  </a:lnTo>
                  <a:lnTo>
                    <a:pt x="3921" y="666"/>
                  </a:lnTo>
                  <a:lnTo>
                    <a:pt x="3924" y="654"/>
                  </a:lnTo>
                  <a:lnTo>
                    <a:pt x="3927" y="642"/>
                  </a:lnTo>
                  <a:lnTo>
                    <a:pt x="3932" y="633"/>
                  </a:lnTo>
                  <a:lnTo>
                    <a:pt x="3937" y="624"/>
                  </a:lnTo>
                  <a:lnTo>
                    <a:pt x="3944" y="615"/>
                  </a:lnTo>
                  <a:lnTo>
                    <a:pt x="3950" y="608"/>
                  </a:lnTo>
                  <a:lnTo>
                    <a:pt x="3959" y="601"/>
                  </a:lnTo>
                  <a:lnTo>
                    <a:pt x="3967" y="595"/>
                  </a:lnTo>
                  <a:lnTo>
                    <a:pt x="3975" y="591"/>
                  </a:lnTo>
                  <a:lnTo>
                    <a:pt x="3985" y="587"/>
                  </a:lnTo>
                  <a:lnTo>
                    <a:pt x="3995" y="585"/>
                  </a:lnTo>
                  <a:lnTo>
                    <a:pt x="4006" y="582"/>
                  </a:lnTo>
                  <a:lnTo>
                    <a:pt x="4018" y="582"/>
                  </a:lnTo>
                  <a:lnTo>
                    <a:pt x="4028" y="582"/>
                  </a:lnTo>
                  <a:lnTo>
                    <a:pt x="4038" y="584"/>
                  </a:lnTo>
                  <a:lnTo>
                    <a:pt x="4047" y="586"/>
                  </a:lnTo>
                  <a:lnTo>
                    <a:pt x="4054" y="589"/>
                  </a:lnTo>
                  <a:lnTo>
                    <a:pt x="4063" y="592"/>
                  </a:lnTo>
                  <a:lnTo>
                    <a:pt x="4069" y="595"/>
                  </a:lnTo>
                  <a:lnTo>
                    <a:pt x="4075" y="599"/>
                  </a:lnTo>
                  <a:lnTo>
                    <a:pt x="4081" y="604"/>
                  </a:lnTo>
                  <a:lnTo>
                    <a:pt x="4086" y="608"/>
                  </a:lnTo>
                  <a:lnTo>
                    <a:pt x="4090" y="613"/>
                  </a:lnTo>
                  <a:lnTo>
                    <a:pt x="4093" y="618"/>
                  </a:lnTo>
                  <a:lnTo>
                    <a:pt x="4096" y="622"/>
                  </a:lnTo>
                  <a:lnTo>
                    <a:pt x="4099" y="628"/>
                  </a:lnTo>
                  <a:lnTo>
                    <a:pt x="4100" y="633"/>
                  </a:lnTo>
                  <a:lnTo>
                    <a:pt x="4101" y="637"/>
                  </a:lnTo>
                  <a:lnTo>
                    <a:pt x="4101" y="641"/>
                  </a:lnTo>
                  <a:lnTo>
                    <a:pt x="4101" y="648"/>
                  </a:lnTo>
                  <a:lnTo>
                    <a:pt x="4100" y="653"/>
                  </a:lnTo>
                  <a:lnTo>
                    <a:pt x="4098" y="658"/>
                  </a:lnTo>
                  <a:lnTo>
                    <a:pt x="4094" y="662"/>
                  </a:lnTo>
                  <a:lnTo>
                    <a:pt x="4090" y="666"/>
                  </a:lnTo>
                  <a:lnTo>
                    <a:pt x="4085" y="668"/>
                  </a:lnTo>
                  <a:lnTo>
                    <a:pt x="4080" y="670"/>
                  </a:lnTo>
                  <a:lnTo>
                    <a:pt x="4073" y="670"/>
                  </a:lnTo>
                  <a:lnTo>
                    <a:pt x="4068" y="670"/>
                  </a:lnTo>
                  <a:lnTo>
                    <a:pt x="4063" y="668"/>
                  </a:lnTo>
                  <a:lnTo>
                    <a:pt x="4059" y="666"/>
                  </a:lnTo>
                  <a:lnTo>
                    <a:pt x="4055" y="664"/>
                  </a:lnTo>
                  <a:lnTo>
                    <a:pt x="4052" y="659"/>
                  </a:lnTo>
                  <a:lnTo>
                    <a:pt x="4050" y="656"/>
                  </a:lnTo>
                  <a:lnTo>
                    <a:pt x="4048" y="652"/>
                  </a:lnTo>
                  <a:lnTo>
                    <a:pt x="4047" y="648"/>
                  </a:lnTo>
                  <a:lnTo>
                    <a:pt x="4044" y="638"/>
                  </a:lnTo>
                  <a:lnTo>
                    <a:pt x="4038" y="629"/>
                  </a:lnTo>
                  <a:lnTo>
                    <a:pt x="4033" y="625"/>
                  </a:lnTo>
                  <a:lnTo>
                    <a:pt x="4028" y="620"/>
                  </a:lnTo>
                  <a:lnTo>
                    <a:pt x="4022" y="618"/>
                  </a:lnTo>
                  <a:lnTo>
                    <a:pt x="4014" y="617"/>
                  </a:lnTo>
                  <a:lnTo>
                    <a:pt x="4010" y="618"/>
                  </a:lnTo>
                  <a:lnTo>
                    <a:pt x="4007" y="618"/>
                  </a:lnTo>
                  <a:lnTo>
                    <a:pt x="4003" y="620"/>
                  </a:lnTo>
                  <a:lnTo>
                    <a:pt x="4000" y="622"/>
                  </a:lnTo>
                  <a:lnTo>
                    <a:pt x="3992" y="628"/>
                  </a:lnTo>
                  <a:lnTo>
                    <a:pt x="3987" y="635"/>
                  </a:lnTo>
                  <a:lnTo>
                    <a:pt x="3982" y="646"/>
                  </a:lnTo>
                  <a:lnTo>
                    <a:pt x="3978" y="657"/>
                  </a:lnTo>
                  <a:lnTo>
                    <a:pt x="3975" y="672"/>
                  </a:lnTo>
                  <a:lnTo>
                    <a:pt x="3974" y="688"/>
                  </a:lnTo>
                  <a:lnTo>
                    <a:pt x="3975" y="705"/>
                  </a:lnTo>
                  <a:lnTo>
                    <a:pt x="3979" y="720"/>
                  </a:lnTo>
                  <a:lnTo>
                    <a:pt x="3980" y="728"/>
                  </a:lnTo>
                  <a:lnTo>
                    <a:pt x="3983" y="735"/>
                  </a:lnTo>
                  <a:lnTo>
                    <a:pt x="3985" y="742"/>
                  </a:lnTo>
                  <a:lnTo>
                    <a:pt x="3988" y="749"/>
                  </a:lnTo>
                  <a:lnTo>
                    <a:pt x="3992" y="754"/>
                  </a:lnTo>
                  <a:lnTo>
                    <a:pt x="3996" y="759"/>
                  </a:lnTo>
                  <a:lnTo>
                    <a:pt x="4001" y="764"/>
                  </a:lnTo>
                  <a:lnTo>
                    <a:pt x="4006" y="768"/>
                  </a:lnTo>
                  <a:lnTo>
                    <a:pt x="4011" y="771"/>
                  </a:lnTo>
                  <a:lnTo>
                    <a:pt x="4018" y="773"/>
                  </a:lnTo>
                  <a:lnTo>
                    <a:pt x="4024" y="774"/>
                  </a:lnTo>
                  <a:lnTo>
                    <a:pt x="4031" y="775"/>
                  </a:lnTo>
                  <a:lnTo>
                    <a:pt x="4040" y="774"/>
                  </a:lnTo>
                  <a:lnTo>
                    <a:pt x="4047" y="772"/>
                  </a:lnTo>
                  <a:lnTo>
                    <a:pt x="4053" y="769"/>
                  </a:lnTo>
                  <a:lnTo>
                    <a:pt x="4059" y="765"/>
                  </a:lnTo>
                  <a:lnTo>
                    <a:pt x="4068" y="755"/>
                  </a:lnTo>
                  <a:lnTo>
                    <a:pt x="4075" y="744"/>
                  </a:lnTo>
                  <a:lnTo>
                    <a:pt x="4078" y="740"/>
                  </a:lnTo>
                  <a:lnTo>
                    <a:pt x="4082" y="737"/>
                  </a:lnTo>
                  <a:lnTo>
                    <a:pt x="4085" y="736"/>
                  </a:lnTo>
                  <a:lnTo>
                    <a:pt x="4089" y="735"/>
                  </a:lnTo>
                  <a:lnTo>
                    <a:pt x="4092" y="735"/>
                  </a:lnTo>
                  <a:lnTo>
                    <a:pt x="4094" y="736"/>
                  </a:lnTo>
                  <a:lnTo>
                    <a:pt x="4096" y="738"/>
                  </a:lnTo>
                  <a:lnTo>
                    <a:pt x="4099" y="739"/>
                  </a:lnTo>
                  <a:lnTo>
                    <a:pt x="4101" y="745"/>
                  </a:lnTo>
                  <a:lnTo>
                    <a:pt x="4102" y="750"/>
                  </a:lnTo>
                  <a:lnTo>
                    <a:pt x="4102" y="757"/>
                  </a:lnTo>
                  <a:lnTo>
                    <a:pt x="4101" y="764"/>
                  </a:lnTo>
                  <a:lnTo>
                    <a:pt x="4099" y="770"/>
                  </a:lnTo>
                  <a:lnTo>
                    <a:pt x="4095" y="777"/>
                  </a:lnTo>
                  <a:lnTo>
                    <a:pt x="4092" y="784"/>
                  </a:lnTo>
                  <a:lnTo>
                    <a:pt x="4088" y="790"/>
                  </a:lnTo>
                  <a:lnTo>
                    <a:pt x="4084" y="796"/>
                  </a:lnTo>
                  <a:lnTo>
                    <a:pt x="4079" y="801"/>
                  </a:lnTo>
                  <a:lnTo>
                    <a:pt x="4072" y="808"/>
                  </a:lnTo>
                  <a:lnTo>
                    <a:pt x="4066" y="812"/>
                  </a:lnTo>
                  <a:lnTo>
                    <a:pt x="4059" y="817"/>
                  </a:lnTo>
                  <a:lnTo>
                    <a:pt x="4051" y="820"/>
                  </a:lnTo>
                  <a:lnTo>
                    <a:pt x="4043" y="824"/>
                  </a:lnTo>
                  <a:lnTo>
                    <a:pt x="4034" y="826"/>
                  </a:lnTo>
                  <a:lnTo>
                    <a:pt x="4026" y="828"/>
                  </a:lnTo>
                  <a:lnTo>
                    <a:pt x="4015" y="828"/>
                  </a:lnTo>
                  <a:close/>
                  <a:moveTo>
                    <a:pt x="4327" y="821"/>
                  </a:moveTo>
                  <a:lnTo>
                    <a:pt x="4281" y="821"/>
                  </a:lnTo>
                  <a:lnTo>
                    <a:pt x="4277" y="821"/>
                  </a:lnTo>
                  <a:lnTo>
                    <a:pt x="4274" y="819"/>
                  </a:lnTo>
                  <a:lnTo>
                    <a:pt x="4272" y="816"/>
                  </a:lnTo>
                  <a:lnTo>
                    <a:pt x="4272" y="812"/>
                  </a:lnTo>
                  <a:lnTo>
                    <a:pt x="4272" y="659"/>
                  </a:lnTo>
                  <a:lnTo>
                    <a:pt x="4271" y="651"/>
                  </a:lnTo>
                  <a:lnTo>
                    <a:pt x="4269" y="644"/>
                  </a:lnTo>
                  <a:lnTo>
                    <a:pt x="4267" y="637"/>
                  </a:lnTo>
                  <a:lnTo>
                    <a:pt x="4263" y="632"/>
                  </a:lnTo>
                  <a:lnTo>
                    <a:pt x="4258" y="628"/>
                  </a:lnTo>
                  <a:lnTo>
                    <a:pt x="4252" y="625"/>
                  </a:lnTo>
                  <a:lnTo>
                    <a:pt x="4246" y="624"/>
                  </a:lnTo>
                  <a:lnTo>
                    <a:pt x="4239" y="622"/>
                  </a:lnTo>
                  <a:lnTo>
                    <a:pt x="4233" y="622"/>
                  </a:lnTo>
                  <a:lnTo>
                    <a:pt x="4228" y="624"/>
                  </a:lnTo>
                  <a:lnTo>
                    <a:pt x="4224" y="625"/>
                  </a:lnTo>
                  <a:lnTo>
                    <a:pt x="4219" y="627"/>
                  </a:lnTo>
                  <a:lnTo>
                    <a:pt x="4211" y="631"/>
                  </a:lnTo>
                  <a:lnTo>
                    <a:pt x="4205" y="637"/>
                  </a:lnTo>
                  <a:lnTo>
                    <a:pt x="4205" y="812"/>
                  </a:lnTo>
                  <a:lnTo>
                    <a:pt x="4204" y="816"/>
                  </a:lnTo>
                  <a:lnTo>
                    <a:pt x="4202" y="819"/>
                  </a:lnTo>
                  <a:lnTo>
                    <a:pt x="4200" y="821"/>
                  </a:lnTo>
                  <a:lnTo>
                    <a:pt x="4195" y="821"/>
                  </a:lnTo>
                  <a:lnTo>
                    <a:pt x="4150" y="821"/>
                  </a:lnTo>
                  <a:lnTo>
                    <a:pt x="4146" y="821"/>
                  </a:lnTo>
                  <a:lnTo>
                    <a:pt x="4144" y="819"/>
                  </a:lnTo>
                  <a:lnTo>
                    <a:pt x="4142" y="816"/>
                  </a:lnTo>
                  <a:lnTo>
                    <a:pt x="4142" y="812"/>
                  </a:lnTo>
                  <a:lnTo>
                    <a:pt x="4142" y="487"/>
                  </a:lnTo>
                  <a:lnTo>
                    <a:pt x="4142" y="482"/>
                  </a:lnTo>
                  <a:lnTo>
                    <a:pt x="4144" y="479"/>
                  </a:lnTo>
                  <a:lnTo>
                    <a:pt x="4146" y="477"/>
                  </a:lnTo>
                  <a:lnTo>
                    <a:pt x="4150" y="477"/>
                  </a:lnTo>
                  <a:lnTo>
                    <a:pt x="4195" y="477"/>
                  </a:lnTo>
                  <a:lnTo>
                    <a:pt x="4200" y="477"/>
                  </a:lnTo>
                  <a:lnTo>
                    <a:pt x="4202" y="479"/>
                  </a:lnTo>
                  <a:lnTo>
                    <a:pt x="4204" y="482"/>
                  </a:lnTo>
                  <a:lnTo>
                    <a:pt x="4205" y="487"/>
                  </a:lnTo>
                  <a:lnTo>
                    <a:pt x="4205" y="606"/>
                  </a:lnTo>
                  <a:lnTo>
                    <a:pt x="4209" y="601"/>
                  </a:lnTo>
                  <a:lnTo>
                    <a:pt x="4214" y="597"/>
                  </a:lnTo>
                  <a:lnTo>
                    <a:pt x="4221" y="593"/>
                  </a:lnTo>
                  <a:lnTo>
                    <a:pt x="4228" y="590"/>
                  </a:lnTo>
                  <a:lnTo>
                    <a:pt x="4236" y="587"/>
                  </a:lnTo>
                  <a:lnTo>
                    <a:pt x="4246" y="585"/>
                  </a:lnTo>
                  <a:lnTo>
                    <a:pt x="4256" y="582"/>
                  </a:lnTo>
                  <a:lnTo>
                    <a:pt x="4267" y="582"/>
                  </a:lnTo>
                  <a:lnTo>
                    <a:pt x="4273" y="582"/>
                  </a:lnTo>
                  <a:lnTo>
                    <a:pt x="4280" y="584"/>
                  </a:lnTo>
                  <a:lnTo>
                    <a:pt x="4287" y="585"/>
                  </a:lnTo>
                  <a:lnTo>
                    <a:pt x="4293" y="587"/>
                  </a:lnTo>
                  <a:lnTo>
                    <a:pt x="4299" y="589"/>
                  </a:lnTo>
                  <a:lnTo>
                    <a:pt x="4305" y="592"/>
                  </a:lnTo>
                  <a:lnTo>
                    <a:pt x="4310" y="596"/>
                  </a:lnTo>
                  <a:lnTo>
                    <a:pt x="4314" y="599"/>
                  </a:lnTo>
                  <a:lnTo>
                    <a:pt x="4320" y="605"/>
                  </a:lnTo>
                  <a:lnTo>
                    <a:pt x="4323" y="609"/>
                  </a:lnTo>
                  <a:lnTo>
                    <a:pt x="4327" y="615"/>
                  </a:lnTo>
                  <a:lnTo>
                    <a:pt x="4329" y="620"/>
                  </a:lnTo>
                  <a:lnTo>
                    <a:pt x="4332" y="627"/>
                  </a:lnTo>
                  <a:lnTo>
                    <a:pt x="4333" y="634"/>
                  </a:lnTo>
                  <a:lnTo>
                    <a:pt x="4334" y="641"/>
                  </a:lnTo>
                  <a:lnTo>
                    <a:pt x="4335" y="649"/>
                  </a:lnTo>
                  <a:lnTo>
                    <a:pt x="4335" y="812"/>
                  </a:lnTo>
                  <a:lnTo>
                    <a:pt x="4334" y="816"/>
                  </a:lnTo>
                  <a:lnTo>
                    <a:pt x="4333" y="819"/>
                  </a:lnTo>
                  <a:lnTo>
                    <a:pt x="4330" y="821"/>
                  </a:lnTo>
                  <a:lnTo>
                    <a:pt x="4327" y="821"/>
                  </a:lnTo>
                  <a:close/>
                  <a:moveTo>
                    <a:pt x="4442" y="821"/>
                  </a:moveTo>
                  <a:lnTo>
                    <a:pt x="4397" y="821"/>
                  </a:lnTo>
                  <a:lnTo>
                    <a:pt x="4393" y="821"/>
                  </a:lnTo>
                  <a:lnTo>
                    <a:pt x="4390" y="819"/>
                  </a:lnTo>
                  <a:lnTo>
                    <a:pt x="4389" y="816"/>
                  </a:lnTo>
                  <a:lnTo>
                    <a:pt x="4388" y="812"/>
                  </a:lnTo>
                  <a:lnTo>
                    <a:pt x="4388" y="487"/>
                  </a:lnTo>
                  <a:lnTo>
                    <a:pt x="4389" y="482"/>
                  </a:lnTo>
                  <a:lnTo>
                    <a:pt x="4390" y="479"/>
                  </a:lnTo>
                  <a:lnTo>
                    <a:pt x="4393" y="477"/>
                  </a:lnTo>
                  <a:lnTo>
                    <a:pt x="4397" y="477"/>
                  </a:lnTo>
                  <a:lnTo>
                    <a:pt x="4442" y="477"/>
                  </a:lnTo>
                  <a:lnTo>
                    <a:pt x="4446" y="477"/>
                  </a:lnTo>
                  <a:lnTo>
                    <a:pt x="4449" y="479"/>
                  </a:lnTo>
                  <a:lnTo>
                    <a:pt x="4451" y="482"/>
                  </a:lnTo>
                  <a:lnTo>
                    <a:pt x="4451" y="487"/>
                  </a:lnTo>
                  <a:lnTo>
                    <a:pt x="4451" y="812"/>
                  </a:lnTo>
                  <a:lnTo>
                    <a:pt x="4451" y="816"/>
                  </a:lnTo>
                  <a:lnTo>
                    <a:pt x="4449" y="819"/>
                  </a:lnTo>
                  <a:lnTo>
                    <a:pt x="4446" y="821"/>
                  </a:lnTo>
                  <a:lnTo>
                    <a:pt x="4442" y="821"/>
                  </a:lnTo>
                  <a:close/>
                  <a:moveTo>
                    <a:pt x="4619" y="706"/>
                  </a:moveTo>
                  <a:lnTo>
                    <a:pt x="4607" y="708"/>
                  </a:lnTo>
                  <a:lnTo>
                    <a:pt x="4594" y="711"/>
                  </a:lnTo>
                  <a:lnTo>
                    <a:pt x="4584" y="715"/>
                  </a:lnTo>
                  <a:lnTo>
                    <a:pt x="4574" y="720"/>
                  </a:lnTo>
                  <a:lnTo>
                    <a:pt x="4570" y="724"/>
                  </a:lnTo>
                  <a:lnTo>
                    <a:pt x="4566" y="728"/>
                  </a:lnTo>
                  <a:lnTo>
                    <a:pt x="4563" y="731"/>
                  </a:lnTo>
                  <a:lnTo>
                    <a:pt x="4560" y="735"/>
                  </a:lnTo>
                  <a:lnTo>
                    <a:pt x="4558" y="740"/>
                  </a:lnTo>
                  <a:lnTo>
                    <a:pt x="4555" y="746"/>
                  </a:lnTo>
                  <a:lnTo>
                    <a:pt x="4554" y="752"/>
                  </a:lnTo>
                  <a:lnTo>
                    <a:pt x="4554" y="758"/>
                  </a:lnTo>
                  <a:lnTo>
                    <a:pt x="4555" y="766"/>
                  </a:lnTo>
                  <a:lnTo>
                    <a:pt x="4557" y="772"/>
                  </a:lnTo>
                  <a:lnTo>
                    <a:pt x="4560" y="778"/>
                  </a:lnTo>
                  <a:lnTo>
                    <a:pt x="4564" y="784"/>
                  </a:lnTo>
                  <a:lnTo>
                    <a:pt x="4569" y="788"/>
                  </a:lnTo>
                  <a:lnTo>
                    <a:pt x="4576" y="791"/>
                  </a:lnTo>
                  <a:lnTo>
                    <a:pt x="4583" y="793"/>
                  </a:lnTo>
                  <a:lnTo>
                    <a:pt x="4591" y="793"/>
                  </a:lnTo>
                  <a:lnTo>
                    <a:pt x="4597" y="793"/>
                  </a:lnTo>
                  <a:lnTo>
                    <a:pt x="4602" y="792"/>
                  </a:lnTo>
                  <a:lnTo>
                    <a:pt x="4606" y="791"/>
                  </a:lnTo>
                  <a:lnTo>
                    <a:pt x="4610" y="789"/>
                  </a:lnTo>
                  <a:lnTo>
                    <a:pt x="4613" y="786"/>
                  </a:lnTo>
                  <a:lnTo>
                    <a:pt x="4617" y="781"/>
                  </a:lnTo>
                  <a:lnTo>
                    <a:pt x="4619" y="777"/>
                  </a:lnTo>
                  <a:lnTo>
                    <a:pt x="4619" y="771"/>
                  </a:lnTo>
                  <a:lnTo>
                    <a:pt x="4619" y="706"/>
                  </a:lnTo>
                  <a:close/>
                  <a:moveTo>
                    <a:pt x="4663" y="813"/>
                  </a:moveTo>
                  <a:lnTo>
                    <a:pt x="4658" y="816"/>
                  </a:lnTo>
                  <a:lnTo>
                    <a:pt x="4651" y="818"/>
                  </a:lnTo>
                  <a:lnTo>
                    <a:pt x="4643" y="821"/>
                  </a:lnTo>
                  <a:lnTo>
                    <a:pt x="4634" y="824"/>
                  </a:lnTo>
                  <a:lnTo>
                    <a:pt x="4625" y="826"/>
                  </a:lnTo>
                  <a:lnTo>
                    <a:pt x="4614" y="827"/>
                  </a:lnTo>
                  <a:lnTo>
                    <a:pt x="4604" y="828"/>
                  </a:lnTo>
                  <a:lnTo>
                    <a:pt x="4592" y="828"/>
                  </a:lnTo>
                  <a:lnTo>
                    <a:pt x="4574" y="827"/>
                  </a:lnTo>
                  <a:lnTo>
                    <a:pt x="4557" y="825"/>
                  </a:lnTo>
                  <a:lnTo>
                    <a:pt x="4548" y="823"/>
                  </a:lnTo>
                  <a:lnTo>
                    <a:pt x="4540" y="820"/>
                  </a:lnTo>
                  <a:lnTo>
                    <a:pt x="4532" y="817"/>
                  </a:lnTo>
                  <a:lnTo>
                    <a:pt x="4525" y="814"/>
                  </a:lnTo>
                  <a:lnTo>
                    <a:pt x="4519" y="810"/>
                  </a:lnTo>
                  <a:lnTo>
                    <a:pt x="4512" y="805"/>
                  </a:lnTo>
                  <a:lnTo>
                    <a:pt x="4507" y="799"/>
                  </a:lnTo>
                  <a:lnTo>
                    <a:pt x="4503" y="794"/>
                  </a:lnTo>
                  <a:lnTo>
                    <a:pt x="4500" y="787"/>
                  </a:lnTo>
                  <a:lnTo>
                    <a:pt x="4497" y="780"/>
                  </a:lnTo>
                  <a:lnTo>
                    <a:pt x="4495" y="772"/>
                  </a:lnTo>
                  <a:lnTo>
                    <a:pt x="4494" y="764"/>
                  </a:lnTo>
                  <a:lnTo>
                    <a:pt x="4495" y="752"/>
                  </a:lnTo>
                  <a:lnTo>
                    <a:pt x="4498" y="742"/>
                  </a:lnTo>
                  <a:lnTo>
                    <a:pt x="4502" y="733"/>
                  </a:lnTo>
                  <a:lnTo>
                    <a:pt x="4507" y="726"/>
                  </a:lnTo>
                  <a:lnTo>
                    <a:pt x="4512" y="718"/>
                  </a:lnTo>
                  <a:lnTo>
                    <a:pt x="4520" y="712"/>
                  </a:lnTo>
                  <a:lnTo>
                    <a:pt x="4528" y="706"/>
                  </a:lnTo>
                  <a:lnTo>
                    <a:pt x="4537" y="700"/>
                  </a:lnTo>
                  <a:lnTo>
                    <a:pt x="4546" y="696"/>
                  </a:lnTo>
                  <a:lnTo>
                    <a:pt x="4557" y="692"/>
                  </a:lnTo>
                  <a:lnTo>
                    <a:pt x="4566" y="689"/>
                  </a:lnTo>
                  <a:lnTo>
                    <a:pt x="4577" y="686"/>
                  </a:lnTo>
                  <a:lnTo>
                    <a:pt x="4599" y="680"/>
                  </a:lnTo>
                  <a:lnTo>
                    <a:pt x="4619" y="677"/>
                  </a:lnTo>
                  <a:lnTo>
                    <a:pt x="4619" y="647"/>
                  </a:lnTo>
                  <a:lnTo>
                    <a:pt x="4619" y="640"/>
                  </a:lnTo>
                  <a:lnTo>
                    <a:pt x="4617" y="634"/>
                  </a:lnTo>
                  <a:lnTo>
                    <a:pt x="4614" y="629"/>
                  </a:lnTo>
                  <a:lnTo>
                    <a:pt x="4611" y="625"/>
                  </a:lnTo>
                  <a:lnTo>
                    <a:pt x="4607" y="620"/>
                  </a:lnTo>
                  <a:lnTo>
                    <a:pt x="4603" y="618"/>
                  </a:lnTo>
                  <a:lnTo>
                    <a:pt x="4598" y="617"/>
                  </a:lnTo>
                  <a:lnTo>
                    <a:pt x="4592" y="616"/>
                  </a:lnTo>
                  <a:lnTo>
                    <a:pt x="4585" y="617"/>
                  </a:lnTo>
                  <a:lnTo>
                    <a:pt x="4580" y="619"/>
                  </a:lnTo>
                  <a:lnTo>
                    <a:pt x="4574" y="622"/>
                  </a:lnTo>
                  <a:lnTo>
                    <a:pt x="4569" y="627"/>
                  </a:lnTo>
                  <a:lnTo>
                    <a:pt x="4566" y="631"/>
                  </a:lnTo>
                  <a:lnTo>
                    <a:pt x="4563" y="636"/>
                  </a:lnTo>
                  <a:lnTo>
                    <a:pt x="4561" y="641"/>
                  </a:lnTo>
                  <a:lnTo>
                    <a:pt x="4559" y="646"/>
                  </a:lnTo>
                  <a:lnTo>
                    <a:pt x="4558" y="650"/>
                  </a:lnTo>
                  <a:lnTo>
                    <a:pt x="4555" y="654"/>
                  </a:lnTo>
                  <a:lnTo>
                    <a:pt x="4552" y="657"/>
                  </a:lnTo>
                  <a:lnTo>
                    <a:pt x="4549" y="659"/>
                  </a:lnTo>
                  <a:lnTo>
                    <a:pt x="4545" y="662"/>
                  </a:lnTo>
                  <a:lnTo>
                    <a:pt x="4541" y="664"/>
                  </a:lnTo>
                  <a:lnTo>
                    <a:pt x="4537" y="665"/>
                  </a:lnTo>
                  <a:lnTo>
                    <a:pt x="4531" y="665"/>
                  </a:lnTo>
                  <a:lnTo>
                    <a:pt x="4526" y="665"/>
                  </a:lnTo>
                  <a:lnTo>
                    <a:pt x="4521" y="664"/>
                  </a:lnTo>
                  <a:lnTo>
                    <a:pt x="4515" y="661"/>
                  </a:lnTo>
                  <a:lnTo>
                    <a:pt x="4512" y="658"/>
                  </a:lnTo>
                  <a:lnTo>
                    <a:pt x="4508" y="655"/>
                  </a:lnTo>
                  <a:lnTo>
                    <a:pt x="4506" y="650"/>
                  </a:lnTo>
                  <a:lnTo>
                    <a:pt x="4505" y="646"/>
                  </a:lnTo>
                  <a:lnTo>
                    <a:pt x="4504" y="639"/>
                  </a:lnTo>
                  <a:lnTo>
                    <a:pt x="4504" y="635"/>
                  </a:lnTo>
                  <a:lnTo>
                    <a:pt x="4505" y="631"/>
                  </a:lnTo>
                  <a:lnTo>
                    <a:pt x="4507" y="626"/>
                  </a:lnTo>
                  <a:lnTo>
                    <a:pt x="4509" y="621"/>
                  </a:lnTo>
                  <a:lnTo>
                    <a:pt x="4512" y="616"/>
                  </a:lnTo>
                  <a:lnTo>
                    <a:pt x="4517" y="612"/>
                  </a:lnTo>
                  <a:lnTo>
                    <a:pt x="4521" y="607"/>
                  </a:lnTo>
                  <a:lnTo>
                    <a:pt x="4526" y="602"/>
                  </a:lnTo>
                  <a:lnTo>
                    <a:pt x="4532" y="598"/>
                  </a:lnTo>
                  <a:lnTo>
                    <a:pt x="4540" y="595"/>
                  </a:lnTo>
                  <a:lnTo>
                    <a:pt x="4547" y="591"/>
                  </a:lnTo>
                  <a:lnTo>
                    <a:pt x="4557" y="588"/>
                  </a:lnTo>
                  <a:lnTo>
                    <a:pt x="4566" y="586"/>
                  </a:lnTo>
                  <a:lnTo>
                    <a:pt x="4577" y="584"/>
                  </a:lnTo>
                  <a:lnTo>
                    <a:pt x="4588" y="582"/>
                  </a:lnTo>
                  <a:lnTo>
                    <a:pt x="4601" y="582"/>
                  </a:lnTo>
                  <a:lnTo>
                    <a:pt x="4609" y="582"/>
                  </a:lnTo>
                  <a:lnTo>
                    <a:pt x="4617" y="584"/>
                  </a:lnTo>
                  <a:lnTo>
                    <a:pt x="4624" y="585"/>
                  </a:lnTo>
                  <a:lnTo>
                    <a:pt x="4631" y="587"/>
                  </a:lnTo>
                  <a:lnTo>
                    <a:pt x="4639" y="589"/>
                  </a:lnTo>
                  <a:lnTo>
                    <a:pt x="4645" y="592"/>
                  </a:lnTo>
                  <a:lnTo>
                    <a:pt x="4651" y="596"/>
                  </a:lnTo>
                  <a:lnTo>
                    <a:pt x="4657" y="599"/>
                  </a:lnTo>
                  <a:lnTo>
                    <a:pt x="4662" y="605"/>
                  </a:lnTo>
                  <a:lnTo>
                    <a:pt x="4666" y="610"/>
                  </a:lnTo>
                  <a:lnTo>
                    <a:pt x="4670" y="615"/>
                  </a:lnTo>
                  <a:lnTo>
                    <a:pt x="4673" y="621"/>
                  </a:lnTo>
                  <a:lnTo>
                    <a:pt x="4676" y="629"/>
                  </a:lnTo>
                  <a:lnTo>
                    <a:pt x="4678" y="636"/>
                  </a:lnTo>
                  <a:lnTo>
                    <a:pt x="4679" y="645"/>
                  </a:lnTo>
                  <a:lnTo>
                    <a:pt x="4680" y="653"/>
                  </a:lnTo>
                  <a:lnTo>
                    <a:pt x="4680" y="776"/>
                  </a:lnTo>
                  <a:lnTo>
                    <a:pt x="4679" y="784"/>
                  </a:lnTo>
                  <a:lnTo>
                    <a:pt x="4679" y="789"/>
                  </a:lnTo>
                  <a:lnTo>
                    <a:pt x="4678" y="794"/>
                  </a:lnTo>
                  <a:lnTo>
                    <a:pt x="4676" y="799"/>
                  </a:lnTo>
                  <a:lnTo>
                    <a:pt x="4673" y="804"/>
                  </a:lnTo>
                  <a:lnTo>
                    <a:pt x="4670" y="807"/>
                  </a:lnTo>
                  <a:lnTo>
                    <a:pt x="4667" y="810"/>
                  </a:lnTo>
                  <a:lnTo>
                    <a:pt x="4663" y="813"/>
                  </a:lnTo>
                  <a:close/>
                  <a:moveTo>
                    <a:pt x="4917" y="821"/>
                  </a:moveTo>
                  <a:lnTo>
                    <a:pt x="4870" y="821"/>
                  </a:lnTo>
                  <a:lnTo>
                    <a:pt x="4866" y="821"/>
                  </a:lnTo>
                  <a:lnTo>
                    <a:pt x="4864" y="819"/>
                  </a:lnTo>
                  <a:lnTo>
                    <a:pt x="4863" y="816"/>
                  </a:lnTo>
                  <a:lnTo>
                    <a:pt x="4862" y="812"/>
                  </a:lnTo>
                  <a:lnTo>
                    <a:pt x="4862" y="655"/>
                  </a:lnTo>
                  <a:lnTo>
                    <a:pt x="4862" y="648"/>
                  </a:lnTo>
                  <a:lnTo>
                    <a:pt x="4860" y="640"/>
                  </a:lnTo>
                  <a:lnTo>
                    <a:pt x="4858" y="634"/>
                  </a:lnTo>
                  <a:lnTo>
                    <a:pt x="4854" y="629"/>
                  </a:lnTo>
                  <a:lnTo>
                    <a:pt x="4849" y="625"/>
                  </a:lnTo>
                  <a:lnTo>
                    <a:pt x="4843" y="620"/>
                  </a:lnTo>
                  <a:lnTo>
                    <a:pt x="4836" y="618"/>
                  </a:lnTo>
                  <a:lnTo>
                    <a:pt x="4826" y="617"/>
                  </a:lnTo>
                  <a:lnTo>
                    <a:pt x="4817" y="618"/>
                  </a:lnTo>
                  <a:lnTo>
                    <a:pt x="4809" y="620"/>
                  </a:lnTo>
                  <a:lnTo>
                    <a:pt x="4804" y="622"/>
                  </a:lnTo>
                  <a:lnTo>
                    <a:pt x="4800" y="626"/>
                  </a:lnTo>
                  <a:lnTo>
                    <a:pt x="4797" y="630"/>
                  </a:lnTo>
                  <a:lnTo>
                    <a:pt x="4796" y="635"/>
                  </a:lnTo>
                  <a:lnTo>
                    <a:pt x="4794" y="640"/>
                  </a:lnTo>
                  <a:lnTo>
                    <a:pt x="4794" y="646"/>
                  </a:lnTo>
                  <a:lnTo>
                    <a:pt x="4794" y="812"/>
                  </a:lnTo>
                  <a:lnTo>
                    <a:pt x="4793" y="816"/>
                  </a:lnTo>
                  <a:lnTo>
                    <a:pt x="4792" y="819"/>
                  </a:lnTo>
                  <a:lnTo>
                    <a:pt x="4789" y="821"/>
                  </a:lnTo>
                  <a:lnTo>
                    <a:pt x="4785" y="821"/>
                  </a:lnTo>
                  <a:lnTo>
                    <a:pt x="4740" y="821"/>
                  </a:lnTo>
                  <a:lnTo>
                    <a:pt x="4736" y="821"/>
                  </a:lnTo>
                  <a:lnTo>
                    <a:pt x="4733" y="819"/>
                  </a:lnTo>
                  <a:lnTo>
                    <a:pt x="4731" y="816"/>
                  </a:lnTo>
                  <a:lnTo>
                    <a:pt x="4731" y="812"/>
                  </a:lnTo>
                  <a:lnTo>
                    <a:pt x="4731" y="625"/>
                  </a:lnTo>
                  <a:lnTo>
                    <a:pt x="4731" y="619"/>
                  </a:lnTo>
                  <a:lnTo>
                    <a:pt x="4732" y="615"/>
                  </a:lnTo>
                  <a:lnTo>
                    <a:pt x="4733" y="611"/>
                  </a:lnTo>
                  <a:lnTo>
                    <a:pt x="4734" y="607"/>
                  </a:lnTo>
                  <a:lnTo>
                    <a:pt x="4738" y="604"/>
                  </a:lnTo>
                  <a:lnTo>
                    <a:pt x="4740" y="601"/>
                  </a:lnTo>
                  <a:lnTo>
                    <a:pt x="4744" y="598"/>
                  </a:lnTo>
                  <a:lnTo>
                    <a:pt x="4749" y="596"/>
                  </a:lnTo>
                  <a:lnTo>
                    <a:pt x="4756" y="593"/>
                  </a:lnTo>
                  <a:lnTo>
                    <a:pt x="4763" y="591"/>
                  </a:lnTo>
                  <a:lnTo>
                    <a:pt x="4771" y="589"/>
                  </a:lnTo>
                  <a:lnTo>
                    <a:pt x="4782" y="587"/>
                  </a:lnTo>
                  <a:lnTo>
                    <a:pt x="4804" y="584"/>
                  </a:lnTo>
                  <a:lnTo>
                    <a:pt x="4827" y="582"/>
                  </a:lnTo>
                  <a:lnTo>
                    <a:pt x="4847" y="584"/>
                  </a:lnTo>
                  <a:lnTo>
                    <a:pt x="4865" y="586"/>
                  </a:lnTo>
                  <a:lnTo>
                    <a:pt x="4873" y="589"/>
                  </a:lnTo>
                  <a:lnTo>
                    <a:pt x="4882" y="591"/>
                  </a:lnTo>
                  <a:lnTo>
                    <a:pt x="4889" y="594"/>
                  </a:lnTo>
                  <a:lnTo>
                    <a:pt x="4897" y="598"/>
                  </a:lnTo>
                  <a:lnTo>
                    <a:pt x="4903" y="602"/>
                  </a:lnTo>
                  <a:lnTo>
                    <a:pt x="4908" y="608"/>
                  </a:lnTo>
                  <a:lnTo>
                    <a:pt x="4913" y="613"/>
                  </a:lnTo>
                  <a:lnTo>
                    <a:pt x="4918" y="619"/>
                  </a:lnTo>
                  <a:lnTo>
                    <a:pt x="4921" y="627"/>
                  </a:lnTo>
                  <a:lnTo>
                    <a:pt x="4923" y="634"/>
                  </a:lnTo>
                  <a:lnTo>
                    <a:pt x="4924" y="642"/>
                  </a:lnTo>
                  <a:lnTo>
                    <a:pt x="4925" y="652"/>
                  </a:lnTo>
                  <a:lnTo>
                    <a:pt x="4925" y="812"/>
                  </a:lnTo>
                  <a:lnTo>
                    <a:pt x="4924" y="816"/>
                  </a:lnTo>
                  <a:lnTo>
                    <a:pt x="4923" y="819"/>
                  </a:lnTo>
                  <a:lnTo>
                    <a:pt x="4920" y="821"/>
                  </a:lnTo>
                  <a:lnTo>
                    <a:pt x="4917" y="821"/>
                  </a:lnTo>
                  <a:close/>
                  <a:moveTo>
                    <a:pt x="5107" y="626"/>
                  </a:moveTo>
                  <a:lnTo>
                    <a:pt x="5102" y="622"/>
                  </a:lnTo>
                  <a:lnTo>
                    <a:pt x="5097" y="620"/>
                  </a:lnTo>
                  <a:lnTo>
                    <a:pt x="5089" y="618"/>
                  </a:lnTo>
                  <a:lnTo>
                    <a:pt x="5081" y="617"/>
                  </a:lnTo>
                  <a:lnTo>
                    <a:pt x="5076" y="617"/>
                  </a:lnTo>
                  <a:lnTo>
                    <a:pt x="5070" y="618"/>
                  </a:lnTo>
                  <a:lnTo>
                    <a:pt x="5065" y="620"/>
                  </a:lnTo>
                  <a:lnTo>
                    <a:pt x="5061" y="624"/>
                  </a:lnTo>
                  <a:lnTo>
                    <a:pt x="5057" y="627"/>
                  </a:lnTo>
                  <a:lnTo>
                    <a:pt x="5052" y="630"/>
                  </a:lnTo>
                  <a:lnTo>
                    <a:pt x="5048" y="635"/>
                  </a:lnTo>
                  <a:lnTo>
                    <a:pt x="5045" y="640"/>
                  </a:lnTo>
                  <a:lnTo>
                    <a:pt x="5042" y="646"/>
                  </a:lnTo>
                  <a:lnTo>
                    <a:pt x="5040" y="652"/>
                  </a:lnTo>
                  <a:lnTo>
                    <a:pt x="5037" y="659"/>
                  </a:lnTo>
                  <a:lnTo>
                    <a:pt x="5036" y="667"/>
                  </a:lnTo>
                  <a:lnTo>
                    <a:pt x="5032" y="685"/>
                  </a:lnTo>
                  <a:lnTo>
                    <a:pt x="5031" y="704"/>
                  </a:lnTo>
                  <a:lnTo>
                    <a:pt x="5032" y="714"/>
                  </a:lnTo>
                  <a:lnTo>
                    <a:pt x="5032" y="724"/>
                  </a:lnTo>
                  <a:lnTo>
                    <a:pt x="5035" y="732"/>
                  </a:lnTo>
                  <a:lnTo>
                    <a:pt x="5036" y="740"/>
                  </a:lnTo>
                  <a:lnTo>
                    <a:pt x="5038" y="748"/>
                  </a:lnTo>
                  <a:lnTo>
                    <a:pt x="5041" y="755"/>
                  </a:lnTo>
                  <a:lnTo>
                    <a:pt x="5044" y="761"/>
                  </a:lnTo>
                  <a:lnTo>
                    <a:pt x="5047" y="767"/>
                  </a:lnTo>
                  <a:lnTo>
                    <a:pt x="5050" y="772"/>
                  </a:lnTo>
                  <a:lnTo>
                    <a:pt x="5055" y="776"/>
                  </a:lnTo>
                  <a:lnTo>
                    <a:pt x="5059" y="780"/>
                  </a:lnTo>
                  <a:lnTo>
                    <a:pt x="5063" y="784"/>
                  </a:lnTo>
                  <a:lnTo>
                    <a:pt x="5067" y="786"/>
                  </a:lnTo>
                  <a:lnTo>
                    <a:pt x="5072" y="788"/>
                  </a:lnTo>
                  <a:lnTo>
                    <a:pt x="5077" y="788"/>
                  </a:lnTo>
                  <a:lnTo>
                    <a:pt x="5081" y="789"/>
                  </a:lnTo>
                  <a:lnTo>
                    <a:pt x="5087" y="788"/>
                  </a:lnTo>
                  <a:lnTo>
                    <a:pt x="5092" y="788"/>
                  </a:lnTo>
                  <a:lnTo>
                    <a:pt x="5097" y="786"/>
                  </a:lnTo>
                  <a:lnTo>
                    <a:pt x="5101" y="784"/>
                  </a:lnTo>
                  <a:lnTo>
                    <a:pt x="5103" y="780"/>
                  </a:lnTo>
                  <a:lnTo>
                    <a:pt x="5105" y="777"/>
                  </a:lnTo>
                  <a:lnTo>
                    <a:pt x="5107" y="773"/>
                  </a:lnTo>
                  <a:lnTo>
                    <a:pt x="5107" y="769"/>
                  </a:lnTo>
                  <a:lnTo>
                    <a:pt x="5107" y="626"/>
                  </a:lnTo>
                  <a:close/>
                  <a:moveTo>
                    <a:pt x="5152" y="812"/>
                  </a:moveTo>
                  <a:lnTo>
                    <a:pt x="5148" y="815"/>
                  </a:lnTo>
                  <a:lnTo>
                    <a:pt x="5141" y="818"/>
                  </a:lnTo>
                  <a:lnTo>
                    <a:pt x="5132" y="820"/>
                  </a:lnTo>
                  <a:lnTo>
                    <a:pt x="5124" y="823"/>
                  </a:lnTo>
                  <a:lnTo>
                    <a:pt x="5113" y="825"/>
                  </a:lnTo>
                  <a:lnTo>
                    <a:pt x="5103" y="827"/>
                  </a:lnTo>
                  <a:lnTo>
                    <a:pt x="5092" y="828"/>
                  </a:lnTo>
                  <a:lnTo>
                    <a:pt x="5081" y="828"/>
                  </a:lnTo>
                  <a:lnTo>
                    <a:pt x="5066" y="828"/>
                  </a:lnTo>
                  <a:lnTo>
                    <a:pt x="5053" y="826"/>
                  </a:lnTo>
                  <a:lnTo>
                    <a:pt x="5041" y="823"/>
                  </a:lnTo>
                  <a:lnTo>
                    <a:pt x="5029" y="819"/>
                  </a:lnTo>
                  <a:lnTo>
                    <a:pt x="5019" y="814"/>
                  </a:lnTo>
                  <a:lnTo>
                    <a:pt x="5009" y="808"/>
                  </a:lnTo>
                  <a:lnTo>
                    <a:pt x="5001" y="801"/>
                  </a:lnTo>
                  <a:lnTo>
                    <a:pt x="4995" y="794"/>
                  </a:lnTo>
                  <a:lnTo>
                    <a:pt x="4988" y="786"/>
                  </a:lnTo>
                  <a:lnTo>
                    <a:pt x="4983" y="777"/>
                  </a:lnTo>
                  <a:lnTo>
                    <a:pt x="4978" y="768"/>
                  </a:lnTo>
                  <a:lnTo>
                    <a:pt x="4975" y="757"/>
                  </a:lnTo>
                  <a:lnTo>
                    <a:pt x="4971" y="747"/>
                  </a:lnTo>
                  <a:lnTo>
                    <a:pt x="4969" y="735"/>
                  </a:lnTo>
                  <a:lnTo>
                    <a:pt x="4968" y="724"/>
                  </a:lnTo>
                  <a:lnTo>
                    <a:pt x="4968" y="711"/>
                  </a:lnTo>
                  <a:lnTo>
                    <a:pt x="4968" y="698"/>
                  </a:lnTo>
                  <a:lnTo>
                    <a:pt x="4970" y="687"/>
                  </a:lnTo>
                  <a:lnTo>
                    <a:pt x="4971" y="674"/>
                  </a:lnTo>
                  <a:lnTo>
                    <a:pt x="4975" y="662"/>
                  </a:lnTo>
                  <a:lnTo>
                    <a:pt x="4978" y="652"/>
                  </a:lnTo>
                  <a:lnTo>
                    <a:pt x="4982" y="641"/>
                  </a:lnTo>
                  <a:lnTo>
                    <a:pt x="4987" y="631"/>
                  </a:lnTo>
                  <a:lnTo>
                    <a:pt x="4993" y="621"/>
                  </a:lnTo>
                  <a:lnTo>
                    <a:pt x="5000" y="613"/>
                  </a:lnTo>
                  <a:lnTo>
                    <a:pt x="5007" y="606"/>
                  </a:lnTo>
                  <a:lnTo>
                    <a:pt x="5016" y="599"/>
                  </a:lnTo>
                  <a:lnTo>
                    <a:pt x="5024" y="593"/>
                  </a:lnTo>
                  <a:lnTo>
                    <a:pt x="5035" y="589"/>
                  </a:lnTo>
                  <a:lnTo>
                    <a:pt x="5045" y="586"/>
                  </a:lnTo>
                  <a:lnTo>
                    <a:pt x="5056" y="584"/>
                  </a:lnTo>
                  <a:lnTo>
                    <a:pt x="5067" y="582"/>
                  </a:lnTo>
                  <a:lnTo>
                    <a:pt x="5082" y="585"/>
                  </a:lnTo>
                  <a:lnTo>
                    <a:pt x="5092" y="587"/>
                  </a:lnTo>
                  <a:lnTo>
                    <a:pt x="5102" y="591"/>
                  </a:lnTo>
                  <a:lnTo>
                    <a:pt x="5107" y="594"/>
                  </a:lnTo>
                  <a:lnTo>
                    <a:pt x="5107" y="487"/>
                  </a:lnTo>
                  <a:lnTo>
                    <a:pt x="5107" y="482"/>
                  </a:lnTo>
                  <a:lnTo>
                    <a:pt x="5109" y="479"/>
                  </a:lnTo>
                  <a:lnTo>
                    <a:pt x="5111" y="477"/>
                  </a:lnTo>
                  <a:lnTo>
                    <a:pt x="5116" y="477"/>
                  </a:lnTo>
                  <a:lnTo>
                    <a:pt x="5161" y="477"/>
                  </a:lnTo>
                  <a:lnTo>
                    <a:pt x="5165" y="477"/>
                  </a:lnTo>
                  <a:lnTo>
                    <a:pt x="5167" y="479"/>
                  </a:lnTo>
                  <a:lnTo>
                    <a:pt x="5169" y="482"/>
                  </a:lnTo>
                  <a:lnTo>
                    <a:pt x="5169" y="487"/>
                  </a:lnTo>
                  <a:lnTo>
                    <a:pt x="5169" y="777"/>
                  </a:lnTo>
                  <a:lnTo>
                    <a:pt x="5169" y="784"/>
                  </a:lnTo>
                  <a:lnTo>
                    <a:pt x="5169" y="789"/>
                  </a:lnTo>
                  <a:lnTo>
                    <a:pt x="5167" y="794"/>
                  </a:lnTo>
                  <a:lnTo>
                    <a:pt x="5166" y="798"/>
                  </a:lnTo>
                  <a:lnTo>
                    <a:pt x="5164" y="801"/>
                  </a:lnTo>
                  <a:lnTo>
                    <a:pt x="5161" y="806"/>
                  </a:lnTo>
                  <a:lnTo>
                    <a:pt x="5158" y="809"/>
                  </a:lnTo>
                  <a:lnTo>
                    <a:pt x="5152" y="812"/>
                  </a:lnTo>
                  <a:close/>
                  <a:moveTo>
                    <a:pt x="5569" y="821"/>
                  </a:moveTo>
                  <a:lnTo>
                    <a:pt x="5515" y="821"/>
                  </a:lnTo>
                  <a:lnTo>
                    <a:pt x="5509" y="821"/>
                  </a:lnTo>
                  <a:lnTo>
                    <a:pt x="5506" y="819"/>
                  </a:lnTo>
                  <a:lnTo>
                    <a:pt x="5503" y="817"/>
                  </a:lnTo>
                  <a:lnTo>
                    <a:pt x="5501" y="813"/>
                  </a:lnTo>
                  <a:lnTo>
                    <a:pt x="5425" y="691"/>
                  </a:lnTo>
                  <a:lnTo>
                    <a:pt x="5416" y="674"/>
                  </a:lnTo>
                  <a:lnTo>
                    <a:pt x="5412" y="665"/>
                  </a:lnTo>
                  <a:lnTo>
                    <a:pt x="5411" y="665"/>
                  </a:lnTo>
                  <a:lnTo>
                    <a:pt x="5411" y="812"/>
                  </a:lnTo>
                  <a:lnTo>
                    <a:pt x="5411" y="816"/>
                  </a:lnTo>
                  <a:lnTo>
                    <a:pt x="5409" y="819"/>
                  </a:lnTo>
                  <a:lnTo>
                    <a:pt x="5407" y="821"/>
                  </a:lnTo>
                  <a:lnTo>
                    <a:pt x="5403" y="821"/>
                  </a:lnTo>
                  <a:lnTo>
                    <a:pt x="5354" y="821"/>
                  </a:lnTo>
                  <a:lnTo>
                    <a:pt x="5349" y="821"/>
                  </a:lnTo>
                  <a:lnTo>
                    <a:pt x="5347" y="819"/>
                  </a:lnTo>
                  <a:lnTo>
                    <a:pt x="5345" y="816"/>
                  </a:lnTo>
                  <a:lnTo>
                    <a:pt x="5345" y="812"/>
                  </a:lnTo>
                  <a:lnTo>
                    <a:pt x="5345" y="513"/>
                  </a:lnTo>
                  <a:lnTo>
                    <a:pt x="5345" y="509"/>
                  </a:lnTo>
                  <a:lnTo>
                    <a:pt x="5347" y="506"/>
                  </a:lnTo>
                  <a:lnTo>
                    <a:pt x="5349" y="505"/>
                  </a:lnTo>
                  <a:lnTo>
                    <a:pt x="5354" y="504"/>
                  </a:lnTo>
                  <a:lnTo>
                    <a:pt x="5403" y="504"/>
                  </a:lnTo>
                  <a:lnTo>
                    <a:pt x="5407" y="505"/>
                  </a:lnTo>
                  <a:lnTo>
                    <a:pt x="5409" y="506"/>
                  </a:lnTo>
                  <a:lnTo>
                    <a:pt x="5411" y="509"/>
                  </a:lnTo>
                  <a:lnTo>
                    <a:pt x="5411" y="513"/>
                  </a:lnTo>
                  <a:lnTo>
                    <a:pt x="5411" y="638"/>
                  </a:lnTo>
                  <a:lnTo>
                    <a:pt x="5412" y="638"/>
                  </a:lnTo>
                  <a:lnTo>
                    <a:pt x="5503" y="512"/>
                  </a:lnTo>
                  <a:lnTo>
                    <a:pt x="5505" y="508"/>
                  </a:lnTo>
                  <a:lnTo>
                    <a:pt x="5508" y="506"/>
                  </a:lnTo>
                  <a:lnTo>
                    <a:pt x="5511" y="504"/>
                  </a:lnTo>
                  <a:lnTo>
                    <a:pt x="5517" y="504"/>
                  </a:lnTo>
                  <a:lnTo>
                    <a:pt x="5559" y="504"/>
                  </a:lnTo>
                  <a:lnTo>
                    <a:pt x="5563" y="505"/>
                  </a:lnTo>
                  <a:lnTo>
                    <a:pt x="5565" y="506"/>
                  </a:lnTo>
                  <a:lnTo>
                    <a:pt x="5567" y="509"/>
                  </a:lnTo>
                  <a:lnTo>
                    <a:pt x="5568" y="513"/>
                  </a:lnTo>
                  <a:lnTo>
                    <a:pt x="5567" y="516"/>
                  </a:lnTo>
                  <a:lnTo>
                    <a:pt x="5565" y="519"/>
                  </a:lnTo>
                  <a:lnTo>
                    <a:pt x="5471" y="645"/>
                  </a:lnTo>
                  <a:lnTo>
                    <a:pt x="5575" y="805"/>
                  </a:lnTo>
                  <a:lnTo>
                    <a:pt x="5577" y="809"/>
                  </a:lnTo>
                  <a:lnTo>
                    <a:pt x="5578" y="812"/>
                  </a:lnTo>
                  <a:lnTo>
                    <a:pt x="5577" y="816"/>
                  </a:lnTo>
                  <a:lnTo>
                    <a:pt x="5576" y="819"/>
                  </a:lnTo>
                  <a:lnTo>
                    <a:pt x="5573" y="821"/>
                  </a:lnTo>
                  <a:lnTo>
                    <a:pt x="5569" y="821"/>
                  </a:lnTo>
                  <a:close/>
                  <a:moveTo>
                    <a:pt x="5660" y="826"/>
                  </a:moveTo>
                  <a:lnTo>
                    <a:pt x="5653" y="826"/>
                  </a:lnTo>
                  <a:lnTo>
                    <a:pt x="5645" y="823"/>
                  </a:lnTo>
                  <a:lnTo>
                    <a:pt x="5639" y="819"/>
                  </a:lnTo>
                  <a:lnTo>
                    <a:pt x="5634" y="814"/>
                  </a:lnTo>
                  <a:lnTo>
                    <a:pt x="5628" y="809"/>
                  </a:lnTo>
                  <a:lnTo>
                    <a:pt x="5625" y="801"/>
                  </a:lnTo>
                  <a:lnTo>
                    <a:pt x="5623" y="794"/>
                  </a:lnTo>
                  <a:lnTo>
                    <a:pt x="5622" y="787"/>
                  </a:lnTo>
                  <a:lnTo>
                    <a:pt x="5623" y="778"/>
                  </a:lnTo>
                  <a:lnTo>
                    <a:pt x="5625" y="771"/>
                  </a:lnTo>
                  <a:lnTo>
                    <a:pt x="5628" y="765"/>
                  </a:lnTo>
                  <a:lnTo>
                    <a:pt x="5634" y="758"/>
                  </a:lnTo>
                  <a:lnTo>
                    <a:pt x="5639" y="753"/>
                  </a:lnTo>
                  <a:lnTo>
                    <a:pt x="5645" y="750"/>
                  </a:lnTo>
                  <a:lnTo>
                    <a:pt x="5653" y="748"/>
                  </a:lnTo>
                  <a:lnTo>
                    <a:pt x="5660" y="747"/>
                  </a:lnTo>
                  <a:lnTo>
                    <a:pt x="5667" y="748"/>
                  </a:lnTo>
                  <a:lnTo>
                    <a:pt x="5675" y="750"/>
                  </a:lnTo>
                  <a:lnTo>
                    <a:pt x="5681" y="753"/>
                  </a:lnTo>
                  <a:lnTo>
                    <a:pt x="5686" y="758"/>
                  </a:lnTo>
                  <a:lnTo>
                    <a:pt x="5691" y="765"/>
                  </a:lnTo>
                  <a:lnTo>
                    <a:pt x="5695" y="771"/>
                  </a:lnTo>
                  <a:lnTo>
                    <a:pt x="5697" y="778"/>
                  </a:lnTo>
                  <a:lnTo>
                    <a:pt x="5698" y="787"/>
                  </a:lnTo>
                  <a:lnTo>
                    <a:pt x="5697" y="794"/>
                  </a:lnTo>
                  <a:lnTo>
                    <a:pt x="5695" y="801"/>
                  </a:lnTo>
                  <a:lnTo>
                    <a:pt x="5691" y="809"/>
                  </a:lnTo>
                  <a:lnTo>
                    <a:pt x="5686" y="814"/>
                  </a:lnTo>
                  <a:lnTo>
                    <a:pt x="5681" y="819"/>
                  </a:lnTo>
                  <a:lnTo>
                    <a:pt x="5675" y="823"/>
                  </a:lnTo>
                  <a:lnTo>
                    <a:pt x="5667" y="826"/>
                  </a:lnTo>
                  <a:lnTo>
                    <a:pt x="5660" y="826"/>
                  </a:lnTo>
                  <a:close/>
                  <a:moveTo>
                    <a:pt x="5877" y="626"/>
                  </a:moveTo>
                  <a:lnTo>
                    <a:pt x="5872" y="622"/>
                  </a:lnTo>
                  <a:lnTo>
                    <a:pt x="5866" y="620"/>
                  </a:lnTo>
                  <a:lnTo>
                    <a:pt x="5859" y="618"/>
                  </a:lnTo>
                  <a:lnTo>
                    <a:pt x="5849" y="617"/>
                  </a:lnTo>
                  <a:lnTo>
                    <a:pt x="5844" y="617"/>
                  </a:lnTo>
                  <a:lnTo>
                    <a:pt x="5839" y="618"/>
                  </a:lnTo>
                  <a:lnTo>
                    <a:pt x="5835" y="620"/>
                  </a:lnTo>
                  <a:lnTo>
                    <a:pt x="5829" y="624"/>
                  </a:lnTo>
                  <a:lnTo>
                    <a:pt x="5825" y="627"/>
                  </a:lnTo>
                  <a:lnTo>
                    <a:pt x="5822" y="630"/>
                  </a:lnTo>
                  <a:lnTo>
                    <a:pt x="5818" y="635"/>
                  </a:lnTo>
                  <a:lnTo>
                    <a:pt x="5815" y="640"/>
                  </a:lnTo>
                  <a:lnTo>
                    <a:pt x="5812" y="646"/>
                  </a:lnTo>
                  <a:lnTo>
                    <a:pt x="5808" y="652"/>
                  </a:lnTo>
                  <a:lnTo>
                    <a:pt x="5806" y="659"/>
                  </a:lnTo>
                  <a:lnTo>
                    <a:pt x="5804" y="667"/>
                  </a:lnTo>
                  <a:lnTo>
                    <a:pt x="5802" y="685"/>
                  </a:lnTo>
                  <a:lnTo>
                    <a:pt x="5801" y="704"/>
                  </a:lnTo>
                  <a:lnTo>
                    <a:pt x="5801" y="714"/>
                  </a:lnTo>
                  <a:lnTo>
                    <a:pt x="5802" y="724"/>
                  </a:lnTo>
                  <a:lnTo>
                    <a:pt x="5803" y="732"/>
                  </a:lnTo>
                  <a:lnTo>
                    <a:pt x="5805" y="740"/>
                  </a:lnTo>
                  <a:lnTo>
                    <a:pt x="5807" y="748"/>
                  </a:lnTo>
                  <a:lnTo>
                    <a:pt x="5810" y="755"/>
                  </a:lnTo>
                  <a:lnTo>
                    <a:pt x="5813" y="761"/>
                  </a:lnTo>
                  <a:lnTo>
                    <a:pt x="5817" y="767"/>
                  </a:lnTo>
                  <a:lnTo>
                    <a:pt x="5820" y="772"/>
                  </a:lnTo>
                  <a:lnTo>
                    <a:pt x="5824" y="776"/>
                  </a:lnTo>
                  <a:lnTo>
                    <a:pt x="5828" y="780"/>
                  </a:lnTo>
                  <a:lnTo>
                    <a:pt x="5833" y="784"/>
                  </a:lnTo>
                  <a:lnTo>
                    <a:pt x="5837" y="786"/>
                  </a:lnTo>
                  <a:lnTo>
                    <a:pt x="5841" y="788"/>
                  </a:lnTo>
                  <a:lnTo>
                    <a:pt x="5846" y="788"/>
                  </a:lnTo>
                  <a:lnTo>
                    <a:pt x="5850" y="789"/>
                  </a:lnTo>
                  <a:lnTo>
                    <a:pt x="5857" y="788"/>
                  </a:lnTo>
                  <a:lnTo>
                    <a:pt x="5862" y="788"/>
                  </a:lnTo>
                  <a:lnTo>
                    <a:pt x="5866" y="786"/>
                  </a:lnTo>
                  <a:lnTo>
                    <a:pt x="5870" y="784"/>
                  </a:lnTo>
                  <a:lnTo>
                    <a:pt x="5873" y="780"/>
                  </a:lnTo>
                  <a:lnTo>
                    <a:pt x="5875" y="777"/>
                  </a:lnTo>
                  <a:lnTo>
                    <a:pt x="5876" y="773"/>
                  </a:lnTo>
                  <a:lnTo>
                    <a:pt x="5877" y="769"/>
                  </a:lnTo>
                  <a:lnTo>
                    <a:pt x="5877" y="626"/>
                  </a:lnTo>
                  <a:close/>
                  <a:moveTo>
                    <a:pt x="5922" y="812"/>
                  </a:moveTo>
                  <a:lnTo>
                    <a:pt x="5917" y="815"/>
                  </a:lnTo>
                  <a:lnTo>
                    <a:pt x="5910" y="818"/>
                  </a:lnTo>
                  <a:lnTo>
                    <a:pt x="5902" y="820"/>
                  </a:lnTo>
                  <a:lnTo>
                    <a:pt x="5893" y="823"/>
                  </a:lnTo>
                  <a:lnTo>
                    <a:pt x="5883" y="825"/>
                  </a:lnTo>
                  <a:lnTo>
                    <a:pt x="5873" y="827"/>
                  </a:lnTo>
                  <a:lnTo>
                    <a:pt x="5862" y="828"/>
                  </a:lnTo>
                  <a:lnTo>
                    <a:pt x="5850" y="828"/>
                  </a:lnTo>
                  <a:lnTo>
                    <a:pt x="5836" y="828"/>
                  </a:lnTo>
                  <a:lnTo>
                    <a:pt x="5822" y="826"/>
                  </a:lnTo>
                  <a:lnTo>
                    <a:pt x="5809" y="823"/>
                  </a:lnTo>
                  <a:lnTo>
                    <a:pt x="5799" y="819"/>
                  </a:lnTo>
                  <a:lnTo>
                    <a:pt x="5788" y="814"/>
                  </a:lnTo>
                  <a:lnTo>
                    <a:pt x="5779" y="808"/>
                  </a:lnTo>
                  <a:lnTo>
                    <a:pt x="5770" y="801"/>
                  </a:lnTo>
                  <a:lnTo>
                    <a:pt x="5763" y="794"/>
                  </a:lnTo>
                  <a:lnTo>
                    <a:pt x="5757" y="786"/>
                  </a:lnTo>
                  <a:lnTo>
                    <a:pt x="5751" y="777"/>
                  </a:lnTo>
                  <a:lnTo>
                    <a:pt x="5747" y="768"/>
                  </a:lnTo>
                  <a:lnTo>
                    <a:pt x="5744" y="757"/>
                  </a:lnTo>
                  <a:lnTo>
                    <a:pt x="5741" y="747"/>
                  </a:lnTo>
                  <a:lnTo>
                    <a:pt x="5739" y="735"/>
                  </a:lnTo>
                  <a:lnTo>
                    <a:pt x="5738" y="724"/>
                  </a:lnTo>
                  <a:lnTo>
                    <a:pt x="5738" y="711"/>
                  </a:lnTo>
                  <a:lnTo>
                    <a:pt x="5738" y="698"/>
                  </a:lnTo>
                  <a:lnTo>
                    <a:pt x="5739" y="687"/>
                  </a:lnTo>
                  <a:lnTo>
                    <a:pt x="5741" y="674"/>
                  </a:lnTo>
                  <a:lnTo>
                    <a:pt x="5744" y="662"/>
                  </a:lnTo>
                  <a:lnTo>
                    <a:pt x="5747" y="652"/>
                  </a:lnTo>
                  <a:lnTo>
                    <a:pt x="5751" y="641"/>
                  </a:lnTo>
                  <a:lnTo>
                    <a:pt x="5757" y="631"/>
                  </a:lnTo>
                  <a:lnTo>
                    <a:pt x="5763" y="621"/>
                  </a:lnTo>
                  <a:lnTo>
                    <a:pt x="5769" y="613"/>
                  </a:lnTo>
                  <a:lnTo>
                    <a:pt x="5777" y="606"/>
                  </a:lnTo>
                  <a:lnTo>
                    <a:pt x="5785" y="599"/>
                  </a:lnTo>
                  <a:lnTo>
                    <a:pt x="5794" y="593"/>
                  </a:lnTo>
                  <a:lnTo>
                    <a:pt x="5803" y="589"/>
                  </a:lnTo>
                  <a:lnTo>
                    <a:pt x="5814" y="586"/>
                  </a:lnTo>
                  <a:lnTo>
                    <a:pt x="5825" y="584"/>
                  </a:lnTo>
                  <a:lnTo>
                    <a:pt x="5837" y="582"/>
                  </a:lnTo>
                  <a:lnTo>
                    <a:pt x="5850" y="585"/>
                  </a:lnTo>
                  <a:lnTo>
                    <a:pt x="5862" y="587"/>
                  </a:lnTo>
                  <a:lnTo>
                    <a:pt x="5870" y="591"/>
                  </a:lnTo>
                  <a:lnTo>
                    <a:pt x="5877" y="594"/>
                  </a:lnTo>
                  <a:lnTo>
                    <a:pt x="5877" y="487"/>
                  </a:lnTo>
                  <a:lnTo>
                    <a:pt x="5877" y="482"/>
                  </a:lnTo>
                  <a:lnTo>
                    <a:pt x="5879" y="479"/>
                  </a:lnTo>
                  <a:lnTo>
                    <a:pt x="5881" y="477"/>
                  </a:lnTo>
                  <a:lnTo>
                    <a:pt x="5885" y="477"/>
                  </a:lnTo>
                  <a:lnTo>
                    <a:pt x="5930" y="477"/>
                  </a:lnTo>
                  <a:lnTo>
                    <a:pt x="5934" y="477"/>
                  </a:lnTo>
                  <a:lnTo>
                    <a:pt x="5937" y="479"/>
                  </a:lnTo>
                  <a:lnTo>
                    <a:pt x="5939" y="482"/>
                  </a:lnTo>
                  <a:lnTo>
                    <a:pt x="5939" y="487"/>
                  </a:lnTo>
                  <a:lnTo>
                    <a:pt x="5939" y="777"/>
                  </a:lnTo>
                  <a:lnTo>
                    <a:pt x="5939" y="784"/>
                  </a:lnTo>
                  <a:lnTo>
                    <a:pt x="5938" y="789"/>
                  </a:lnTo>
                  <a:lnTo>
                    <a:pt x="5937" y="794"/>
                  </a:lnTo>
                  <a:lnTo>
                    <a:pt x="5936" y="798"/>
                  </a:lnTo>
                  <a:lnTo>
                    <a:pt x="5933" y="801"/>
                  </a:lnTo>
                  <a:lnTo>
                    <a:pt x="5930" y="806"/>
                  </a:lnTo>
                  <a:lnTo>
                    <a:pt x="5926" y="809"/>
                  </a:lnTo>
                  <a:lnTo>
                    <a:pt x="5922" y="812"/>
                  </a:lnTo>
                  <a:close/>
                  <a:moveTo>
                    <a:pt x="6025" y="826"/>
                  </a:moveTo>
                  <a:lnTo>
                    <a:pt x="6018" y="826"/>
                  </a:lnTo>
                  <a:lnTo>
                    <a:pt x="6010" y="823"/>
                  </a:lnTo>
                  <a:lnTo>
                    <a:pt x="6004" y="819"/>
                  </a:lnTo>
                  <a:lnTo>
                    <a:pt x="5999" y="814"/>
                  </a:lnTo>
                  <a:lnTo>
                    <a:pt x="5994" y="809"/>
                  </a:lnTo>
                  <a:lnTo>
                    <a:pt x="5990" y="801"/>
                  </a:lnTo>
                  <a:lnTo>
                    <a:pt x="5988" y="794"/>
                  </a:lnTo>
                  <a:lnTo>
                    <a:pt x="5987" y="787"/>
                  </a:lnTo>
                  <a:lnTo>
                    <a:pt x="5988" y="778"/>
                  </a:lnTo>
                  <a:lnTo>
                    <a:pt x="5990" y="771"/>
                  </a:lnTo>
                  <a:lnTo>
                    <a:pt x="5994" y="765"/>
                  </a:lnTo>
                  <a:lnTo>
                    <a:pt x="5999" y="758"/>
                  </a:lnTo>
                  <a:lnTo>
                    <a:pt x="6004" y="753"/>
                  </a:lnTo>
                  <a:lnTo>
                    <a:pt x="6010" y="750"/>
                  </a:lnTo>
                  <a:lnTo>
                    <a:pt x="6018" y="748"/>
                  </a:lnTo>
                  <a:lnTo>
                    <a:pt x="6025" y="747"/>
                  </a:lnTo>
                  <a:lnTo>
                    <a:pt x="6033" y="748"/>
                  </a:lnTo>
                  <a:lnTo>
                    <a:pt x="6040" y="750"/>
                  </a:lnTo>
                  <a:lnTo>
                    <a:pt x="6046" y="753"/>
                  </a:lnTo>
                  <a:lnTo>
                    <a:pt x="6052" y="758"/>
                  </a:lnTo>
                  <a:lnTo>
                    <a:pt x="6057" y="765"/>
                  </a:lnTo>
                  <a:lnTo>
                    <a:pt x="6060" y="771"/>
                  </a:lnTo>
                  <a:lnTo>
                    <a:pt x="6062" y="778"/>
                  </a:lnTo>
                  <a:lnTo>
                    <a:pt x="6063" y="787"/>
                  </a:lnTo>
                  <a:lnTo>
                    <a:pt x="6062" y="794"/>
                  </a:lnTo>
                  <a:lnTo>
                    <a:pt x="6060" y="801"/>
                  </a:lnTo>
                  <a:lnTo>
                    <a:pt x="6057" y="809"/>
                  </a:lnTo>
                  <a:lnTo>
                    <a:pt x="6052" y="814"/>
                  </a:lnTo>
                  <a:lnTo>
                    <a:pt x="6046" y="819"/>
                  </a:lnTo>
                  <a:lnTo>
                    <a:pt x="6040" y="823"/>
                  </a:lnTo>
                  <a:lnTo>
                    <a:pt x="6033" y="826"/>
                  </a:lnTo>
                  <a:lnTo>
                    <a:pt x="6025" y="826"/>
                  </a:lnTo>
                  <a:close/>
                  <a:moveTo>
                    <a:pt x="6249" y="561"/>
                  </a:moveTo>
                  <a:lnTo>
                    <a:pt x="6243" y="560"/>
                  </a:lnTo>
                  <a:lnTo>
                    <a:pt x="6238" y="559"/>
                  </a:lnTo>
                  <a:lnTo>
                    <a:pt x="6234" y="556"/>
                  </a:lnTo>
                  <a:lnTo>
                    <a:pt x="6229" y="553"/>
                  </a:lnTo>
                  <a:lnTo>
                    <a:pt x="6226" y="549"/>
                  </a:lnTo>
                  <a:lnTo>
                    <a:pt x="6223" y="545"/>
                  </a:lnTo>
                  <a:lnTo>
                    <a:pt x="6222" y="539"/>
                  </a:lnTo>
                  <a:lnTo>
                    <a:pt x="6221" y="534"/>
                  </a:lnTo>
                  <a:lnTo>
                    <a:pt x="6222" y="529"/>
                  </a:lnTo>
                  <a:lnTo>
                    <a:pt x="6223" y="524"/>
                  </a:lnTo>
                  <a:lnTo>
                    <a:pt x="6226" y="518"/>
                  </a:lnTo>
                  <a:lnTo>
                    <a:pt x="6229" y="515"/>
                  </a:lnTo>
                  <a:lnTo>
                    <a:pt x="6234" y="511"/>
                  </a:lnTo>
                  <a:lnTo>
                    <a:pt x="6238" y="509"/>
                  </a:lnTo>
                  <a:lnTo>
                    <a:pt x="6243" y="507"/>
                  </a:lnTo>
                  <a:lnTo>
                    <a:pt x="6249" y="507"/>
                  </a:lnTo>
                  <a:lnTo>
                    <a:pt x="6255" y="507"/>
                  </a:lnTo>
                  <a:lnTo>
                    <a:pt x="6260" y="509"/>
                  </a:lnTo>
                  <a:lnTo>
                    <a:pt x="6265" y="511"/>
                  </a:lnTo>
                  <a:lnTo>
                    <a:pt x="6269" y="515"/>
                  </a:lnTo>
                  <a:lnTo>
                    <a:pt x="6273" y="518"/>
                  </a:lnTo>
                  <a:lnTo>
                    <a:pt x="6276" y="524"/>
                  </a:lnTo>
                  <a:lnTo>
                    <a:pt x="6277" y="529"/>
                  </a:lnTo>
                  <a:lnTo>
                    <a:pt x="6278" y="534"/>
                  </a:lnTo>
                  <a:lnTo>
                    <a:pt x="6277" y="539"/>
                  </a:lnTo>
                  <a:lnTo>
                    <a:pt x="6276" y="545"/>
                  </a:lnTo>
                  <a:lnTo>
                    <a:pt x="6273" y="549"/>
                  </a:lnTo>
                  <a:lnTo>
                    <a:pt x="6269" y="553"/>
                  </a:lnTo>
                  <a:lnTo>
                    <a:pt x="6265" y="556"/>
                  </a:lnTo>
                  <a:lnTo>
                    <a:pt x="6260" y="559"/>
                  </a:lnTo>
                  <a:lnTo>
                    <a:pt x="6255" y="560"/>
                  </a:lnTo>
                  <a:lnTo>
                    <a:pt x="6249" y="561"/>
                  </a:lnTo>
                  <a:close/>
                  <a:moveTo>
                    <a:pt x="6207" y="618"/>
                  </a:moveTo>
                  <a:lnTo>
                    <a:pt x="6202" y="618"/>
                  </a:lnTo>
                  <a:lnTo>
                    <a:pt x="6197" y="619"/>
                  </a:lnTo>
                  <a:lnTo>
                    <a:pt x="6193" y="621"/>
                  </a:lnTo>
                  <a:lnTo>
                    <a:pt x="6188" y="624"/>
                  </a:lnTo>
                  <a:lnTo>
                    <a:pt x="6185" y="628"/>
                  </a:lnTo>
                  <a:lnTo>
                    <a:pt x="6182" y="631"/>
                  </a:lnTo>
                  <a:lnTo>
                    <a:pt x="6179" y="635"/>
                  </a:lnTo>
                  <a:lnTo>
                    <a:pt x="6176" y="640"/>
                  </a:lnTo>
                  <a:lnTo>
                    <a:pt x="6172" y="653"/>
                  </a:lnTo>
                  <a:lnTo>
                    <a:pt x="6169" y="667"/>
                  </a:lnTo>
                  <a:lnTo>
                    <a:pt x="6167" y="682"/>
                  </a:lnTo>
                  <a:lnTo>
                    <a:pt x="6166" y="700"/>
                  </a:lnTo>
                  <a:lnTo>
                    <a:pt x="6167" y="719"/>
                  </a:lnTo>
                  <a:lnTo>
                    <a:pt x="6169" y="735"/>
                  </a:lnTo>
                  <a:lnTo>
                    <a:pt x="6173" y="751"/>
                  </a:lnTo>
                  <a:lnTo>
                    <a:pt x="6177" y="764"/>
                  </a:lnTo>
                  <a:lnTo>
                    <a:pt x="6179" y="769"/>
                  </a:lnTo>
                  <a:lnTo>
                    <a:pt x="6182" y="774"/>
                  </a:lnTo>
                  <a:lnTo>
                    <a:pt x="6185" y="778"/>
                  </a:lnTo>
                  <a:lnTo>
                    <a:pt x="6189" y="781"/>
                  </a:lnTo>
                  <a:lnTo>
                    <a:pt x="6194" y="785"/>
                  </a:lnTo>
                  <a:lnTo>
                    <a:pt x="6198" y="787"/>
                  </a:lnTo>
                  <a:lnTo>
                    <a:pt x="6202" y="788"/>
                  </a:lnTo>
                  <a:lnTo>
                    <a:pt x="6207" y="788"/>
                  </a:lnTo>
                  <a:lnTo>
                    <a:pt x="6213" y="788"/>
                  </a:lnTo>
                  <a:lnTo>
                    <a:pt x="6218" y="787"/>
                  </a:lnTo>
                  <a:lnTo>
                    <a:pt x="6222" y="785"/>
                  </a:lnTo>
                  <a:lnTo>
                    <a:pt x="6226" y="783"/>
                  </a:lnTo>
                  <a:lnTo>
                    <a:pt x="6231" y="779"/>
                  </a:lnTo>
                  <a:lnTo>
                    <a:pt x="6234" y="775"/>
                  </a:lnTo>
                  <a:lnTo>
                    <a:pt x="6237" y="770"/>
                  </a:lnTo>
                  <a:lnTo>
                    <a:pt x="6239" y="766"/>
                  </a:lnTo>
                  <a:lnTo>
                    <a:pt x="6243" y="753"/>
                  </a:lnTo>
                  <a:lnTo>
                    <a:pt x="6246" y="739"/>
                  </a:lnTo>
                  <a:lnTo>
                    <a:pt x="6248" y="722"/>
                  </a:lnTo>
                  <a:lnTo>
                    <a:pt x="6248" y="705"/>
                  </a:lnTo>
                  <a:lnTo>
                    <a:pt x="6247" y="687"/>
                  </a:lnTo>
                  <a:lnTo>
                    <a:pt x="6246" y="670"/>
                  </a:lnTo>
                  <a:lnTo>
                    <a:pt x="6243" y="655"/>
                  </a:lnTo>
                  <a:lnTo>
                    <a:pt x="6239" y="642"/>
                  </a:lnTo>
                  <a:lnTo>
                    <a:pt x="6236" y="637"/>
                  </a:lnTo>
                  <a:lnTo>
                    <a:pt x="6233" y="632"/>
                  </a:lnTo>
                  <a:lnTo>
                    <a:pt x="6229" y="628"/>
                  </a:lnTo>
                  <a:lnTo>
                    <a:pt x="6225" y="625"/>
                  </a:lnTo>
                  <a:lnTo>
                    <a:pt x="6221" y="621"/>
                  </a:lnTo>
                  <a:lnTo>
                    <a:pt x="6217" y="619"/>
                  </a:lnTo>
                  <a:lnTo>
                    <a:pt x="6212" y="618"/>
                  </a:lnTo>
                  <a:lnTo>
                    <a:pt x="6207" y="618"/>
                  </a:lnTo>
                  <a:close/>
                  <a:moveTo>
                    <a:pt x="6166" y="561"/>
                  </a:moveTo>
                  <a:lnTo>
                    <a:pt x="6161" y="560"/>
                  </a:lnTo>
                  <a:lnTo>
                    <a:pt x="6156" y="559"/>
                  </a:lnTo>
                  <a:lnTo>
                    <a:pt x="6151" y="556"/>
                  </a:lnTo>
                  <a:lnTo>
                    <a:pt x="6146" y="553"/>
                  </a:lnTo>
                  <a:lnTo>
                    <a:pt x="6143" y="549"/>
                  </a:lnTo>
                  <a:lnTo>
                    <a:pt x="6141" y="545"/>
                  </a:lnTo>
                  <a:lnTo>
                    <a:pt x="6139" y="539"/>
                  </a:lnTo>
                  <a:lnTo>
                    <a:pt x="6138" y="534"/>
                  </a:lnTo>
                  <a:lnTo>
                    <a:pt x="6139" y="529"/>
                  </a:lnTo>
                  <a:lnTo>
                    <a:pt x="6141" y="524"/>
                  </a:lnTo>
                  <a:lnTo>
                    <a:pt x="6143" y="518"/>
                  </a:lnTo>
                  <a:lnTo>
                    <a:pt x="6146" y="515"/>
                  </a:lnTo>
                  <a:lnTo>
                    <a:pt x="6151" y="511"/>
                  </a:lnTo>
                  <a:lnTo>
                    <a:pt x="6156" y="509"/>
                  </a:lnTo>
                  <a:lnTo>
                    <a:pt x="6161" y="507"/>
                  </a:lnTo>
                  <a:lnTo>
                    <a:pt x="6166" y="507"/>
                  </a:lnTo>
                  <a:lnTo>
                    <a:pt x="6173" y="507"/>
                  </a:lnTo>
                  <a:lnTo>
                    <a:pt x="6178" y="509"/>
                  </a:lnTo>
                  <a:lnTo>
                    <a:pt x="6182" y="511"/>
                  </a:lnTo>
                  <a:lnTo>
                    <a:pt x="6186" y="515"/>
                  </a:lnTo>
                  <a:lnTo>
                    <a:pt x="6189" y="518"/>
                  </a:lnTo>
                  <a:lnTo>
                    <a:pt x="6193" y="524"/>
                  </a:lnTo>
                  <a:lnTo>
                    <a:pt x="6195" y="529"/>
                  </a:lnTo>
                  <a:lnTo>
                    <a:pt x="6195" y="534"/>
                  </a:lnTo>
                  <a:lnTo>
                    <a:pt x="6195" y="539"/>
                  </a:lnTo>
                  <a:lnTo>
                    <a:pt x="6193" y="545"/>
                  </a:lnTo>
                  <a:lnTo>
                    <a:pt x="6189" y="549"/>
                  </a:lnTo>
                  <a:lnTo>
                    <a:pt x="6186" y="553"/>
                  </a:lnTo>
                  <a:lnTo>
                    <a:pt x="6182" y="556"/>
                  </a:lnTo>
                  <a:lnTo>
                    <a:pt x="6178" y="559"/>
                  </a:lnTo>
                  <a:lnTo>
                    <a:pt x="6173" y="560"/>
                  </a:lnTo>
                  <a:lnTo>
                    <a:pt x="6166" y="561"/>
                  </a:lnTo>
                  <a:close/>
                  <a:moveTo>
                    <a:pt x="6207" y="828"/>
                  </a:moveTo>
                  <a:lnTo>
                    <a:pt x="6196" y="828"/>
                  </a:lnTo>
                  <a:lnTo>
                    <a:pt x="6184" y="826"/>
                  </a:lnTo>
                  <a:lnTo>
                    <a:pt x="6174" y="823"/>
                  </a:lnTo>
                  <a:lnTo>
                    <a:pt x="6163" y="819"/>
                  </a:lnTo>
                  <a:lnTo>
                    <a:pt x="6154" y="814"/>
                  </a:lnTo>
                  <a:lnTo>
                    <a:pt x="6145" y="808"/>
                  </a:lnTo>
                  <a:lnTo>
                    <a:pt x="6138" y="801"/>
                  </a:lnTo>
                  <a:lnTo>
                    <a:pt x="6131" y="794"/>
                  </a:lnTo>
                  <a:lnTo>
                    <a:pt x="6124" y="785"/>
                  </a:lnTo>
                  <a:lnTo>
                    <a:pt x="6118" y="776"/>
                  </a:lnTo>
                  <a:lnTo>
                    <a:pt x="6114" y="766"/>
                  </a:lnTo>
                  <a:lnTo>
                    <a:pt x="6109" y="755"/>
                  </a:lnTo>
                  <a:lnTo>
                    <a:pt x="6106" y="744"/>
                  </a:lnTo>
                  <a:lnTo>
                    <a:pt x="6104" y="731"/>
                  </a:lnTo>
                  <a:lnTo>
                    <a:pt x="6103" y="718"/>
                  </a:lnTo>
                  <a:lnTo>
                    <a:pt x="6102" y="705"/>
                  </a:lnTo>
                  <a:lnTo>
                    <a:pt x="6103" y="691"/>
                  </a:lnTo>
                  <a:lnTo>
                    <a:pt x="6104" y="678"/>
                  </a:lnTo>
                  <a:lnTo>
                    <a:pt x="6106" y="667"/>
                  </a:lnTo>
                  <a:lnTo>
                    <a:pt x="6109" y="655"/>
                  </a:lnTo>
                  <a:lnTo>
                    <a:pt x="6114" y="644"/>
                  </a:lnTo>
                  <a:lnTo>
                    <a:pt x="6119" y="634"/>
                  </a:lnTo>
                  <a:lnTo>
                    <a:pt x="6124" y="625"/>
                  </a:lnTo>
                  <a:lnTo>
                    <a:pt x="6131" y="616"/>
                  </a:lnTo>
                  <a:lnTo>
                    <a:pt x="6138" y="609"/>
                  </a:lnTo>
                  <a:lnTo>
                    <a:pt x="6146" y="601"/>
                  </a:lnTo>
                  <a:lnTo>
                    <a:pt x="6155" y="596"/>
                  </a:lnTo>
                  <a:lnTo>
                    <a:pt x="6164" y="591"/>
                  </a:lnTo>
                  <a:lnTo>
                    <a:pt x="6174" y="588"/>
                  </a:lnTo>
                  <a:lnTo>
                    <a:pt x="6184" y="585"/>
                  </a:lnTo>
                  <a:lnTo>
                    <a:pt x="6196" y="582"/>
                  </a:lnTo>
                  <a:lnTo>
                    <a:pt x="6207" y="582"/>
                  </a:lnTo>
                  <a:lnTo>
                    <a:pt x="6219" y="582"/>
                  </a:lnTo>
                  <a:lnTo>
                    <a:pt x="6231" y="585"/>
                  </a:lnTo>
                  <a:lnTo>
                    <a:pt x="6241" y="588"/>
                  </a:lnTo>
                  <a:lnTo>
                    <a:pt x="6251" y="591"/>
                  </a:lnTo>
                  <a:lnTo>
                    <a:pt x="6260" y="596"/>
                  </a:lnTo>
                  <a:lnTo>
                    <a:pt x="6268" y="601"/>
                  </a:lnTo>
                  <a:lnTo>
                    <a:pt x="6277" y="609"/>
                  </a:lnTo>
                  <a:lnTo>
                    <a:pt x="6284" y="616"/>
                  </a:lnTo>
                  <a:lnTo>
                    <a:pt x="6291" y="625"/>
                  </a:lnTo>
                  <a:lnTo>
                    <a:pt x="6296" y="634"/>
                  </a:lnTo>
                  <a:lnTo>
                    <a:pt x="6301" y="644"/>
                  </a:lnTo>
                  <a:lnTo>
                    <a:pt x="6305" y="655"/>
                  </a:lnTo>
                  <a:lnTo>
                    <a:pt x="6308" y="667"/>
                  </a:lnTo>
                  <a:lnTo>
                    <a:pt x="6311" y="678"/>
                  </a:lnTo>
                  <a:lnTo>
                    <a:pt x="6313" y="691"/>
                  </a:lnTo>
                  <a:lnTo>
                    <a:pt x="6313" y="705"/>
                  </a:lnTo>
                  <a:lnTo>
                    <a:pt x="6313" y="718"/>
                  </a:lnTo>
                  <a:lnTo>
                    <a:pt x="6311" y="731"/>
                  </a:lnTo>
                  <a:lnTo>
                    <a:pt x="6308" y="744"/>
                  </a:lnTo>
                  <a:lnTo>
                    <a:pt x="6305" y="755"/>
                  </a:lnTo>
                  <a:lnTo>
                    <a:pt x="6301" y="766"/>
                  </a:lnTo>
                  <a:lnTo>
                    <a:pt x="6297" y="776"/>
                  </a:lnTo>
                  <a:lnTo>
                    <a:pt x="6291" y="785"/>
                  </a:lnTo>
                  <a:lnTo>
                    <a:pt x="6284" y="794"/>
                  </a:lnTo>
                  <a:lnTo>
                    <a:pt x="6277" y="801"/>
                  </a:lnTo>
                  <a:lnTo>
                    <a:pt x="6269" y="808"/>
                  </a:lnTo>
                  <a:lnTo>
                    <a:pt x="6261" y="814"/>
                  </a:lnTo>
                  <a:lnTo>
                    <a:pt x="6252" y="819"/>
                  </a:lnTo>
                  <a:lnTo>
                    <a:pt x="6241" y="823"/>
                  </a:lnTo>
                  <a:lnTo>
                    <a:pt x="6231" y="826"/>
                  </a:lnTo>
                  <a:lnTo>
                    <a:pt x="6219" y="828"/>
                  </a:lnTo>
                  <a:lnTo>
                    <a:pt x="6207" y="828"/>
                  </a:lnTo>
                  <a:close/>
                  <a:moveTo>
                    <a:pt x="6389" y="826"/>
                  </a:moveTo>
                  <a:lnTo>
                    <a:pt x="6382" y="826"/>
                  </a:lnTo>
                  <a:lnTo>
                    <a:pt x="6376" y="823"/>
                  </a:lnTo>
                  <a:lnTo>
                    <a:pt x="6368" y="819"/>
                  </a:lnTo>
                  <a:lnTo>
                    <a:pt x="6363" y="814"/>
                  </a:lnTo>
                  <a:lnTo>
                    <a:pt x="6359" y="809"/>
                  </a:lnTo>
                  <a:lnTo>
                    <a:pt x="6355" y="801"/>
                  </a:lnTo>
                  <a:lnTo>
                    <a:pt x="6353" y="794"/>
                  </a:lnTo>
                  <a:lnTo>
                    <a:pt x="6353" y="787"/>
                  </a:lnTo>
                  <a:lnTo>
                    <a:pt x="6353" y="778"/>
                  </a:lnTo>
                  <a:lnTo>
                    <a:pt x="6355" y="771"/>
                  </a:lnTo>
                  <a:lnTo>
                    <a:pt x="6359" y="765"/>
                  </a:lnTo>
                  <a:lnTo>
                    <a:pt x="6363" y="758"/>
                  </a:lnTo>
                  <a:lnTo>
                    <a:pt x="6368" y="753"/>
                  </a:lnTo>
                  <a:lnTo>
                    <a:pt x="6376" y="750"/>
                  </a:lnTo>
                  <a:lnTo>
                    <a:pt x="6382" y="748"/>
                  </a:lnTo>
                  <a:lnTo>
                    <a:pt x="6389" y="747"/>
                  </a:lnTo>
                  <a:lnTo>
                    <a:pt x="6398" y="748"/>
                  </a:lnTo>
                  <a:lnTo>
                    <a:pt x="6404" y="750"/>
                  </a:lnTo>
                  <a:lnTo>
                    <a:pt x="6411" y="753"/>
                  </a:lnTo>
                  <a:lnTo>
                    <a:pt x="6417" y="758"/>
                  </a:lnTo>
                  <a:lnTo>
                    <a:pt x="6421" y="765"/>
                  </a:lnTo>
                  <a:lnTo>
                    <a:pt x="6424" y="771"/>
                  </a:lnTo>
                  <a:lnTo>
                    <a:pt x="6426" y="778"/>
                  </a:lnTo>
                  <a:lnTo>
                    <a:pt x="6427" y="787"/>
                  </a:lnTo>
                  <a:lnTo>
                    <a:pt x="6426" y="794"/>
                  </a:lnTo>
                  <a:lnTo>
                    <a:pt x="6424" y="801"/>
                  </a:lnTo>
                  <a:lnTo>
                    <a:pt x="6421" y="809"/>
                  </a:lnTo>
                  <a:lnTo>
                    <a:pt x="6417" y="814"/>
                  </a:lnTo>
                  <a:lnTo>
                    <a:pt x="6411" y="819"/>
                  </a:lnTo>
                  <a:lnTo>
                    <a:pt x="6404" y="823"/>
                  </a:lnTo>
                  <a:lnTo>
                    <a:pt x="6398" y="826"/>
                  </a:lnTo>
                  <a:lnTo>
                    <a:pt x="6389" y="826"/>
                  </a:lnTo>
                  <a:close/>
                  <a:moveTo>
                    <a:pt x="6570" y="539"/>
                  </a:moveTo>
                  <a:lnTo>
                    <a:pt x="6555" y="540"/>
                  </a:lnTo>
                  <a:lnTo>
                    <a:pt x="6544" y="541"/>
                  </a:lnTo>
                  <a:lnTo>
                    <a:pt x="6544" y="656"/>
                  </a:lnTo>
                  <a:lnTo>
                    <a:pt x="6553" y="657"/>
                  </a:lnTo>
                  <a:lnTo>
                    <a:pt x="6563" y="657"/>
                  </a:lnTo>
                  <a:lnTo>
                    <a:pt x="6570" y="657"/>
                  </a:lnTo>
                  <a:lnTo>
                    <a:pt x="6576" y="656"/>
                  </a:lnTo>
                  <a:lnTo>
                    <a:pt x="6582" y="655"/>
                  </a:lnTo>
                  <a:lnTo>
                    <a:pt x="6587" y="653"/>
                  </a:lnTo>
                  <a:lnTo>
                    <a:pt x="6593" y="651"/>
                  </a:lnTo>
                  <a:lnTo>
                    <a:pt x="6598" y="649"/>
                  </a:lnTo>
                  <a:lnTo>
                    <a:pt x="6602" y="646"/>
                  </a:lnTo>
                  <a:lnTo>
                    <a:pt x="6606" y="641"/>
                  </a:lnTo>
                  <a:lnTo>
                    <a:pt x="6610" y="638"/>
                  </a:lnTo>
                  <a:lnTo>
                    <a:pt x="6613" y="634"/>
                  </a:lnTo>
                  <a:lnTo>
                    <a:pt x="6616" y="629"/>
                  </a:lnTo>
                  <a:lnTo>
                    <a:pt x="6618" y="624"/>
                  </a:lnTo>
                  <a:lnTo>
                    <a:pt x="6619" y="618"/>
                  </a:lnTo>
                  <a:lnTo>
                    <a:pt x="6621" y="613"/>
                  </a:lnTo>
                  <a:lnTo>
                    <a:pt x="6621" y="607"/>
                  </a:lnTo>
                  <a:lnTo>
                    <a:pt x="6622" y="600"/>
                  </a:lnTo>
                  <a:lnTo>
                    <a:pt x="6621" y="587"/>
                  </a:lnTo>
                  <a:lnTo>
                    <a:pt x="6619" y="574"/>
                  </a:lnTo>
                  <a:lnTo>
                    <a:pt x="6617" y="569"/>
                  </a:lnTo>
                  <a:lnTo>
                    <a:pt x="6615" y="564"/>
                  </a:lnTo>
                  <a:lnTo>
                    <a:pt x="6612" y="559"/>
                  </a:lnTo>
                  <a:lnTo>
                    <a:pt x="6608" y="555"/>
                  </a:lnTo>
                  <a:lnTo>
                    <a:pt x="6605" y="551"/>
                  </a:lnTo>
                  <a:lnTo>
                    <a:pt x="6601" y="548"/>
                  </a:lnTo>
                  <a:lnTo>
                    <a:pt x="6597" y="546"/>
                  </a:lnTo>
                  <a:lnTo>
                    <a:pt x="6593" y="544"/>
                  </a:lnTo>
                  <a:lnTo>
                    <a:pt x="6587" y="541"/>
                  </a:lnTo>
                  <a:lnTo>
                    <a:pt x="6582" y="540"/>
                  </a:lnTo>
                  <a:lnTo>
                    <a:pt x="6576" y="539"/>
                  </a:lnTo>
                  <a:lnTo>
                    <a:pt x="6570" y="539"/>
                  </a:lnTo>
                  <a:close/>
                  <a:moveTo>
                    <a:pt x="6694" y="821"/>
                  </a:moveTo>
                  <a:lnTo>
                    <a:pt x="6641" y="821"/>
                  </a:lnTo>
                  <a:lnTo>
                    <a:pt x="6637" y="821"/>
                  </a:lnTo>
                  <a:lnTo>
                    <a:pt x="6633" y="820"/>
                  </a:lnTo>
                  <a:lnTo>
                    <a:pt x="6631" y="817"/>
                  </a:lnTo>
                  <a:lnTo>
                    <a:pt x="6628" y="814"/>
                  </a:lnTo>
                  <a:lnTo>
                    <a:pt x="6590" y="720"/>
                  </a:lnTo>
                  <a:lnTo>
                    <a:pt x="6585" y="710"/>
                  </a:lnTo>
                  <a:lnTo>
                    <a:pt x="6578" y="699"/>
                  </a:lnTo>
                  <a:lnTo>
                    <a:pt x="6574" y="695"/>
                  </a:lnTo>
                  <a:lnTo>
                    <a:pt x="6568" y="692"/>
                  </a:lnTo>
                  <a:lnTo>
                    <a:pt x="6563" y="690"/>
                  </a:lnTo>
                  <a:lnTo>
                    <a:pt x="6558" y="689"/>
                  </a:lnTo>
                  <a:lnTo>
                    <a:pt x="6544" y="689"/>
                  </a:lnTo>
                  <a:lnTo>
                    <a:pt x="6544" y="812"/>
                  </a:lnTo>
                  <a:lnTo>
                    <a:pt x="6544" y="816"/>
                  </a:lnTo>
                  <a:lnTo>
                    <a:pt x="6542" y="819"/>
                  </a:lnTo>
                  <a:lnTo>
                    <a:pt x="6540" y="821"/>
                  </a:lnTo>
                  <a:lnTo>
                    <a:pt x="6536" y="821"/>
                  </a:lnTo>
                  <a:lnTo>
                    <a:pt x="6487" y="821"/>
                  </a:lnTo>
                  <a:lnTo>
                    <a:pt x="6483" y="821"/>
                  </a:lnTo>
                  <a:lnTo>
                    <a:pt x="6481" y="819"/>
                  </a:lnTo>
                  <a:lnTo>
                    <a:pt x="6479" y="816"/>
                  </a:lnTo>
                  <a:lnTo>
                    <a:pt x="6479" y="812"/>
                  </a:lnTo>
                  <a:lnTo>
                    <a:pt x="6479" y="519"/>
                  </a:lnTo>
                  <a:lnTo>
                    <a:pt x="6479" y="515"/>
                  </a:lnTo>
                  <a:lnTo>
                    <a:pt x="6480" y="512"/>
                  </a:lnTo>
                  <a:lnTo>
                    <a:pt x="6483" y="509"/>
                  </a:lnTo>
                  <a:lnTo>
                    <a:pt x="6487" y="507"/>
                  </a:lnTo>
                  <a:lnTo>
                    <a:pt x="6499" y="505"/>
                  </a:lnTo>
                  <a:lnTo>
                    <a:pt x="6517" y="502"/>
                  </a:lnTo>
                  <a:lnTo>
                    <a:pt x="6541" y="500"/>
                  </a:lnTo>
                  <a:lnTo>
                    <a:pt x="6568" y="499"/>
                  </a:lnTo>
                  <a:lnTo>
                    <a:pt x="6584" y="500"/>
                  </a:lnTo>
                  <a:lnTo>
                    <a:pt x="6598" y="501"/>
                  </a:lnTo>
                  <a:lnTo>
                    <a:pt x="6612" y="504"/>
                  </a:lnTo>
                  <a:lnTo>
                    <a:pt x="6623" y="507"/>
                  </a:lnTo>
                  <a:lnTo>
                    <a:pt x="6635" y="510"/>
                  </a:lnTo>
                  <a:lnTo>
                    <a:pt x="6644" y="514"/>
                  </a:lnTo>
                  <a:lnTo>
                    <a:pt x="6653" y="519"/>
                  </a:lnTo>
                  <a:lnTo>
                    <a:pt x="6661" y="526"/>
                  </a:lnTo>
                  <a:lnTo>
                    <a:pt x="6667" y="532"/>
                  </a:lnTo>
                  <a:lnTo>
                    <a:pt x="6674" y="539"/>
                  </a:lnTo>
                  <a:lnTo>
                    <a:pt x="6678" y="547"/>
                  </a:lnTo>
                  <a:lnTo>
                    <a:pt x="6682" y="555"/>
                  </a:lnTo>
                  <a:lnTo>
                    <a:pt x="6685" y="564"/>
                  </a:lnTo>
                  <a:lnTo>
                    <a:pt x="6687" y="573"/>
                  </a:lnTo>
                  <a:lnTo>
                    <a:pt x="6688" y="582"/>
                  </a:lnTo>
                  <a:lnTo>
                    <a:pt x="6688" y="593"/>
                  </a:lnTo>
                  <a:lnTo>
                    <a:pt x="6688" y="601"/>
                  </a:lnTo>
                  <a:lnTo>
                    <a:pt x="6687" y="610"/>
                  </a:lnTo>
                  <a:lnTo>
                    <a:pt x="6685" y="617"/>
                  </a:lnTo>
                  <a:lnTo>
                    <a:pt x="6682" y="625"/>
                  </a:lnTo>
                  <a:lnTo>
                    <a:pt x="6679" y="632"/>
                  </a:lnTo>
                  <a:lnTo>
                    <a:pt x="6676" y="638"/>
                  </a:lnTo>
                  <a:lnTo>
                    <a:pt x="6672" y="644"/>
                  </a:lnTo>
                  <a:lnTo>
                    <a:pt x="6667" y="649"/>
                  </a:lnTo>
                  <a:lnTo>
                    <a:pt x="6657" y="658"/>
                  </a:lnTo>
                  <a:lnTo>
                    <a:pt x="6646" y="666"/>
                  </a:lnTo>
                  <a:lnTo>
                    <a:pt x="6636" y="671"/>
                  </a:lnTo>
                  <a:lnTo>
                    <a:pt x="6624" y="675"/>
                  </a:lnTo>
                  <a:lnTo>
                    <a:pt x="6624" y="676"/>
                  </a:lnTo>
                  <a:lnTo>
                    <a:pt x="6634" y="682"/>
                  </a:lnTo>
                  <a:lnTo>
                    <a:pt x="6642" y="692"/>
                  </a:lnTo>
                  <a:lnTo>
                    <a:pt x="6652" y="704"/>
                  </a:lnTo>
                  <a:lnTo>
                    <a:pt x="6659" y="716"/>
                  </a:lnTo>
                  <a:lnTo>
                    <a:pt x="6699" y="806"/>
                  </a:lnTo>
                  <a:lnTo>
                    <a:pt x="6701" y="809"/>
                  </a:lnTo>
                  <a:lnTo>
                    <a:pt x="6702" y="812"/>
                  </a:lnTo>
                  <a:lnTo>
                    <a:pt x="6701" y="816"/>
                  </a:lnTo>
                  <a:lnTo>
                    <a:pt x="6700" y="819"/>
                  </a:lnTo>
                  <a:lnTo>
                    <a:pt x="6697" y="821"/>
                  </a:lnTo>
                  <a:lnTo>
                    <a:pt x="6694" y="821"/>
                  </a:lnTo>
                  <a:close/>
                  <a:moveTo>
                    <a:pt x="6785" y="826"/>
                  </a:moveTo>
                  <a:lnTo>
                    <a:pt x="6778" y="826"/>
                  </a:lnTo>
                  <a:lnTo>
                    <a:pt x="6771" y="823"/>
                  </a:lnTo>
                  <a:lnTo>
                    <a:pt x="6764" y="819"/>
                  </a:lnTo>
                  <a:lnTo>
                    <a:pt x="6758" y="814"/>
                  </a:lnTo>
                  <a:lnTo>
                    <a:pt x="6754" y="809"/>
                  </a:lnTo>
                  <a:lnTo>
                    <a:pt x="6751" y="801"/>
                  </a:lnTo>
                  <a:lnTo>
                    <a:pt x="6749" y="794"/>
                  </a:lnTo>
                  <a:lnTo>
                    <a:pt x="6747" y="787"/>
                  </a:lnTo>
                  <a:lnTo>
                    <a:pt x="6749" y="778"/>
                  </a:lnTo>
                  <a:lnTo>
                    <a:pt x="6751" y="771"/>
                  </a:lnTo>
                  <a:lnTo>
                    <a:pt x="6754" y="765"/>
                  </a:lnTo>
                  <a:lnTo>
                    <a:pt x="6758" y="758"/>
                  </a:lnTo>
                  <a:lnTo>
                    <a:pt x="6764" y="753"/>
                  </a:lnTo>
                  <a:lnTo>
                    <a:pt x="6771" y="750"/>
                  </a:lnTo>
                  <a:lnTo>
                    <a:pt x="6778" y="748"/>
                  </a:lnTo>
                  <a:lnTo>
                    <a:pt x="6785" y="747"/>
                  </a:lnTo>
                  <a:lnTo>
                    <a:pt x="6793" y="748"/>
                  </a:lnTo>
                  <a:lnTo>
                    <a:pt x="6800" y="750"/>
                  </a:lnTo>
                  <a:lnTo>
                    <a:pt x="6806" y="753"/>
                  </a:lnTo>
                  <a:lnTo>
                    <a:pt x="6812" y="758"/>
                  </a:lnTo>
                  <a:lnTo>
                    <a:pt x="6816" y="765"/>
                  </a:lnTo>
                  <a:lnTo>
                    <a:pt x="6820" y="771"/>
                  </a:lnTo>
                  <a:lnTo>
                    <a:pt x="6822" y="778"/>
                  </a:lnTo>
                  <a:lnTo>
                    <a:pt x="6823" y="787"/>
                  </a:lnTo>
                  <a:lnTo>
                    <a:pt x="6822" y="794"/>
                  </a:lnTo>
                  <a:lnTo>
                    <a:pt x="6820" y="801"/>
                  </a:lnTo>
                  <a:lnTo>
                    <a:pt x="6816" y="809"/>
                  </a:lnTo>
                  <a:lnTo>
                    <a:pt x="6812" y="814"/>
                  </a:lnTo>
                  <a:lnTo>
                    <a:pt x="6806" y="819"/>
                  </a:lnTo>
                  <a:lnTo>
                    <a:pt x="6800" y="823"/>
                  </a:lnTo>
                  <a:lnTo>
                    <a:pt x="6793" y="826"/>
                  </a:lnTo>
                  <a:lnTo>
                    <a:pt x="6785" y="826"/>
                  </a:lnTo>
                  <a:close/>
                  <a:moveTo>
                    <a:pt x="95" y="195"/>
                  </a:moveTo>
                  <a:lnTo>
                    <a:pt x="83" y="195"/>
                  </a:lnTo>
                  <a:lnTo>
                    <a:pt x="76" y="196"/>
                  </a:lnTo>
                  <a:lnTo>
                    <a:pt x="76" y="305"/>
                  </a:lnTo>
                  <a:lnTo>
                    <a:pt x="86" y="307"/>
                  </a:lnTo>
                  <a:lnTo>
                    <a:pt x="101" y="308"/>
                  </a:lnTo>
                  <a:lnTo>
                    <a:pt x="109" y="307"/>
                  </a:lnTo>
                  <a:lnTo>
                    <a:pt x="116" y="307"/>
                  </a:lnTo>
                  <a:lnTo>
                    <a:pt x="122" y="305"/>
                  </a:lnTo>
                  <a:lnTo>
                    <a:pt x="128" y="303"/>
                  </a:lnTo>
                  <a:lnTo>
                    <a:pt x="134" y="301"/>
                  </a:lnTo>
                  <a:lnTo>
                    <a:pt x="139" y="298"/>
                  </a:lnTo>
                  <a:lnTo>
                    <a:pt x="143" y="295"/>
                  </a:lnTo>
                  <a:lnTo>
                    <a:pt x="147" y="292"/>
                  </a:lnTo>
                  <a:lnTo>
                    <a:pt x="151" y="289"/>
                  </a:lnTo>
                  <a:lnTo>
                    <a:pt x="154" y="285"/>
                  </a:lnTo>
                  <a:lnTo>
                    <a:pt x="156" y="279"/>
                  </a:lnTo>
                  <a:lnTo>
                    <a:pt x="158" y="275"/>
                  </a:lnTo>
                  <a:lnTo>
                    <a:pt x="161" y="265"/>
                  </a:lnTo>
                  <a:lnTo>
                    <a:pt x="162" y="254"/>
                  </a:lnTo>
                  <a:lnTo>
                    <a:pt x="161" y="247"/>
                  </a:lnTo>
                  <a:lnTo>
                    <a:pt x="161" y="240"/>
                  </a:lnTo>
                  <a:lnTo>
                    <a:pt x="160" y="234"/>
                  </a:lnTo>
                  <a:lnTo>
                    <a:pt x="158" y="229"/>
                  </a:lnTo>
                  <a:lnTo>
                    <a:pt x="156" y="223"/>
                  </a:lnTo>
                  <a:lnTo>
                    <a:pt x="153" y="218"/>
                  </a:lnTo>
                  <a:lnTo>
                    <a:pt x="149" y="214"/>
                  </a:lnTo>
                  <a:lnTo>
                    <a:pt x="145" y="210"/>
                  </a:lnTo>
                  <a:lnTo>
                    <a:pt x="141" y="207"/>
                  </a:lnTo>
                  <a:lnTo>
                    <a:pt x="136" y="203"/>
                  </a:lnTo>
                  <a:lnTo>
                    <a:pt x="131" y="200"/>
                  </a:lnTo>
                  <a:lnTo>
                    <a:pt x="124" y="198"/>
                  </a:lnTo>
                  <a:lnTo>
                    <a:pt x="118" y="197"/>
                  </a:lnTo>
                  <a:lnTo>
                    <a:pt x="111" y="196"/>
                  </a:lnTo>
                  <a:lnTo>
                    <a:pt x="103" y="195"/>
                  </a:lnTo>
                  <a:lnTo>
                    <a:pt x="95" y="195"/>
                  </a:lnTo>
                  <a:close/>
                  <a:moveTo>
                    <a:pt x="100" y="61"/>
                  </a:moveTo>
                  <a:lnTo>
                    <a:pt x="85" y="62"/>
                  </a:lnTo>
                  <a:lnTo>
                    <a:pt x="76" y="65"/>
                  </a:lnTo>
                  <a:lnTo>
                    <a:pt x="76" y="161"/>
                  </a:lnTo>
                  <a:lnTo>
                    <a:pt x="83" y="162"/>
                  </a:lnTo>
                  <a:lnTo>
                    <a:pt x="94" y="162"/>
                  </a:lnTo>
                  <a:lnTo>
                    <a:pt x="106" y="161"/>
                  </a:lnTo>
                  <a:lnTo>
                    <a:pt x="118" y="159"/>
                  </a:lnTo>
                  <a:lnTo>
                    <a:pt x="122" y="157"/>
                  </a:lnTo>
                  <a:lnTo>
                    <a:pt x="127" y="155"/>
                  </a:lnTo>
                  <a:lnTo>
                    <a:pt x="132" y="152"/>
                  </a:lnTo>
                  <a:lnTo>
                    <a:pt x="136" y="149"/>
                  </a:lnTo>
                  <a:lnTo>
                    <a:pt x="139" y="146"/>
                  </a:lnTo>
                  <a:lnTo>
                    <a:pt x="142" y="141"/>
                  </a:lnTo>
                  <a:lnTo>
                    <a:pt x="145" y="137"/>
                  </a:lnTo>
                  <a:lnTo>
                    <a:pt x="147" y="132"/>
                  </a:lnTo>
                  <a:lnTo>
                    <a:pt x="148" y="128"/>
                  </a:lnTo>
                  <a:lnTo>
                    <a:pt x="151" y="121"/>
                  </a:lnTo>
                  <a:lnTo>
                    <a:pt x="151" y="116"/>
                  </a:lnTo>
                  <a:lnTo>
                    <a:pt x="152" y="110"/>
                  </a:lnTo>
                  <a:lnTo>
                    <a:pt x="151" y="99"/>
                  </a:lnTo>
                  <a:lnTo>
                    <a:pt x="148" y="90"/>
                  </a:lnTo>
                  <a:lnTo>
                    <a:pt x="144" y="81"/>
                  </a:lnTo>
                  <a:lnTo>
                    <a:pt x="139" y="75"/>
                  </a:lnTo>
                  <a:lnTo>
                    <a:pt x="136" y="72"/>
                  </a:lnTo>
                  <a:lnTo>
                    <a:pt x="132" y="70"/>
                  </a:lnTo>
                  <a:lnTo>
                    <a:pt x="127" y="67"/>
                  </a:lnTo>
                  <a:lnTo>
                    <a:pt x="123" y="66"/>
                  </a:lnTo>
                  <a:lnTo>
                    <a:pt x="113" y="62"/>
                  </a:lnTo>
                  <a:lnTo>
                    <a:pt x="100" y="61"/>
                  </a:lnTo>
                  <a:close/>
                  <a:moveTo>
                    <a:pt x="101" y="349"/>
                  </a:moveTo>
                  <a:lnTo>
                    <a:pt x="75" y="349"/>
                  </a:lnTo>
                  <a:lnTo>
                    <a:pt x="51" y="347"/>
                  </a:lnTo>
                  <a:lnTo>
                    <a:pt x="31" y="345"/>
                  </a:lnTo>
                  <a:lnTo>
                    <a:pt x="19" y="341"/>
                  </a:lnTo>
                  <a:lnTo>
                    <a:pt x="15" y="339"/>
                  </a:lnTo>
                  <a:lnTo>
                    <a:pt x="12" y="337"/>
                  </a:lnTo>
                  <a:lnTo>
                    <a:pt x="11" y="334"/>
                  </a:lnTo>
                  <a:lnTo>
                    <a:pt x="9" y="330"/>
                  </a:lnTo>
                  <a:lnTo>
                    <a:pt x="9" y="42"/>
                  </a:lnTo>
                  <a:lnTo>
                    <a:pt x="11" y="38"/>
                  </a:lnTo>
                  <a:lnTo>
                    <a:pt x="12" y="35"/>
                  </a:lnTo>
                  <a:lnTo>
                    <a:pt x="15" y="32"/>
                  </a:lnTo>
                  <a:lnTo>
                    <a:pt x="19" y="30"/>
                  </a:lnTo>
                  <a:lnTo>
                    <a:pt x="29" y="28"/>
                  </a:lnTo>
                  <a:lnTo>
                    <a:pt x="47" y="26"/>
                  </a:lnTo>
                  <a:lnTo>
                    <a:pt x="71" y="23"/>
                  </a:lnTo>
                  <a:lnTo>
                    <a:pt x="97" y="22"/>
                  </a:lnTo>
                  <a:lnTo>
                    <a:pt x="113" y="22"/>
                  </a:lnTo>
                  <a:lnTo>
                    <a:pt x="127" y="25"/>
                  </a:lnTo>
                  <a:lnTo>
                    <a:pt x="141" y="26"/>
                  </a:lnTo>
                  <a:lnTo>
                    <a:pt x="153" y="29"/>
                  </a:lnTo>
                  <a:lnTo>
                    <a:pt x="164" y="32"/>
                  </a:lnTo>
                  <a:lnTo>
                    <a:pt x="174" y="36"/>
                  </a:lnTo>
                  <a:lnTo>
                    <a:pt x="182" y="40"/>
                  </a:lnTo>
                  <a:lnTo>
                    <a:pt x="189" y="46"/>
                  </a:lnTo>
                  <a:lnTo>
                    <a:pt x="197" y="51"/>
                  </a:lnTo>
                  <a:lnTo>
                    <a:pt x="202" y="57"/>
                  </a:lnTo>
                  <a:lnTo>
                    <a:pt x="206" y="63"/>
                  </a:lnTo>
                  <a:lnTo>
                    <a:pt x="211" y="71"/>
                  </a:lnTo>
                  <a:lnTo>
                    <a:pt x="213" y="78"/>
                  </a:lnTo>
                  <a:lnTo>
                    <a:pt x="215" y="86"/>
                  </a:lnTo>
                  <a:lnTo>
                    <a:pt x="216" y="94"/>
                  </a:lnTo>
                  <a:lnTo>
                    <a:pt x="216" y="102"/>
                  </a:lnTo>
                  <a:lnTo>
                    <a:pt x="216" y="110"/>
                  </a:lnTo>
                  <a:lnTo>
                    <a:pt x="215" y="116"/>
                  </a:lnTo>
                  <a:lnTo>
                    <a:pt x="214" y="122"/>
                  </a:lnTo>
                  <a:lnTo>
                    <a:pt x="212" y="129"/>
                  </a:lnTo>
                  <a:lnTo>
                    <a:pt x="209" y="135"/>
                  </a:lnTo>
                  <a:lnTo>
                    <a:pt x="206" y="140"/>
                  </a:lnTo>
                  <a:lnTo>
                    <a:pt x="203" y="145"/>
                  </a:lnTo>
                  <a:lnTo>
                    <a:pt x="199" y="150"/>
                  </a:lnTo>
                  <a:lnTo>
                    <a:pt x="191" y="157"/>
                  </a:lnTo>
                  <a:lnTo>
                    <a:pt x="181" y="165"/>
                  </a:lnTo>
                  <a:lnTo>
                    <a:pt x="171" y="170"/>
                  </a:lnTo>
                  <a:lnTo>
                    <a:pt x="160" y="175"/>
                  </a:lnTo>
                  <a:lnTo>
                    <a:pt x="174" y="179"/>
                  </a:lnTo>
                  <a:lnTo>
                    <a:pt x="186" y="185"/>
                  </a:lnTo>
                  <a:lnTo>
                    <a:pt x="192" y="188"/>
                  </a:lnTo>
                  <a:lnTo>
                    <a:pt x="198" y="192"/>
                  </a:lnTo>
                  <a:lnTo>
                    <a:pt x="203" y="196"/>
                  </a:lnTo>
                  <a:lnTo>
                    <a:pt x="208" y="201"/>
                  </a:lnTo>
                  <a:lnTo>
                    <a:pt x="213" y="207"/>
                  </a:lnTo>
                  <a:lnTo>
                    <a:pt x="217" y="212"/>
                  </a:lnTo>
                  <a:lnTo>
                    <a:pt x="221" y="218"/>
                  </a:lnTo>
                  <a:lnTo>
                    <a:pt x="224" y="226"/>
                  </a:lnTo>
                  <a:lnTo>
                    <a:pt x="226" y="233"/>
                  </a:lnTo>
                  <a:lnTo>
                    <a:pt x="228" y="240"/>
                  </a:lnTo>
                  <a:lnTo>
                    <a:pt x="229" y="249"/>
                  </a:lnTo>
                  <a:lnTo>
                    <a:pt x="229" y="257"/>
                  </a:lnTo>
                  <a:lnTo>
                    <a:pt x="229" y="266"/>
                  </a:lnTo>
                  <a:lnTo>
                    <a:pt x="228" y="274"/>
                  </a:lnTo>
                  <a:lnTo>
                    <a:pt x="226" y="282"/>
                  </a:lnTo>
                  <a:lnTo>
                    <a:pt x="224" y="291"/>
                  </a:lnTo>
                  <a:lnTo>
                    <a:pt x="220" y="299"/>
                  </a:lnTo>
                  <a:lnTo>
                    <a:pt x="216" y="307"/>
                  </a:lnTo>
                  <a:lnTo>
                    <a:pt x="211" y="314"/>
                  </a:lnTo>
                  <a:lnTo>
                    <a:pt x="203" y="320"/>
                  </a:lnTo>
                  <a:lnTo>
                    <a:pt x="196" y="327"/>
                  </a:lnTo>
                  <a:lnTo>
                    <a:pt x="186" y="332"/>
                  </a:lnTo>
                  <a:lnTo>
                    <a:pt x="176" y="337"/>
                  </a:lnTo>
                  <a:lnTo>
                    <a:pt x="164" y="341"/>
                  </a:lnTo>
                  <a:lnTo>
                    <a:pt x="151" y="345"/>
                  </a:lnTo>
                  <a:lnTo>
                    <a:pt x="136" y="347"/>
                  </a:lnTo>
                  <a:lnTo>
                    <a:pt x="119" y="349"/>
                  </a:lnTo>
                  <a:lnTo>
                    <a:pt x="101" y="349"/>
                  </a:lnTo>
                  <a:close/>
                  <a:moveTo>
                    <a:pt x="446" y="336"/>
                  </a:moveTo>
                  <a:lnTo>
                    <a:pt x="441" y="338"/>
                  </a:lnTo>
                  <a:lnTo>
                    <a:pt x="434" y="341"/>
                  </a:lnTo>
                  <a:lnTo>
                    <a:pt x="425" y="344"/>
                  </a:lnTo>
                  <a:lnTo>
                    <a:pt x="416" y="347"/>
                  </a:lnTo>
                  <a:lnTo>
                    <a:pt x="405" y="348"/>
                  </a:lnTo>
                  <a:lnTo>
                    <a:pt x="394" y="350"/>
                  </a:lnTo>
                  <a:lnTo>
                    <a:pt x="381" y="351"/>
                  </a:lnTo>
                  <a:lnTo>
                    <a:pt x="367" y="351"/>
                  </a:lnTo>
                  <a:lnTo>
                    <a:pt x="355" y="351"/>
                  </a:lnTo>
                  <a:lnTo>
                    <a:pt x="339" y="349"/>
                  </a:lnTo>
                  <a:lnTo>
                    <a:pt x="332" y="348"/>
                  </a:lnTo>
                  <a:lnTo>
                    <a:pt x="323" y="346"/>
                  </a:lnTo>
                  <a:lnTo>
                    <a:pt x="316" y="344"/>
                  </a:lnTo>
                  <a:lnTo>
                    <a:pt x="308" y="339"/>
                  </a:lnTo>
                  <a:lnTo>
                    <a:pt x="301" y="336"/>
                  </a:lnTo>
                  <a:lnTo>
                    <a:pt x="295" y="331"/>
                  </a:lnTo>
                  <a:lnTo>
                    <a:pt x="288" y="325"/>
                  </a:lnTo>
                  <a:lnTo>
                    <a:pt x="283" y="318"/>
                  </a:lnTo>
                  <a:lnTo>
                    <a:pt x="279" y="310"/>
                  </a:lnTo>
                  <a:lnTo>
                    <a:pt x="276" y="301"/>
                  </a:lnTo>
                  <a:lnTo>
                    <a:pt x="274" y="291"/>
                  </a:lnTo>
                  <a:lnTo>
                    <a:pt x="273" y="279"/>
                  </a:lnTo>
                  <a:lnTo>
                    <a:pt x="273" y="121"/>
                  </a:lnTo>
                  <a:lnTo>
                    <a:pt x="274" y="117"/>
                  </a:lnTo>
                  <a:lnTo>
                    <a:pt x="275" y="114"/>
                  </a:lnTo>
                  <a:lnTo>
                    <a:pt x="278" y="112"/>
                  </a:lnTo>
                  <a:lnTo>
                    <a:pt x="281" y="112"/>
                  </a:lnTo>
                  <a:lnTo>
                    <a:pt x="326" y="112"/>
                  </a:lnTo>
                  <a:lnTo>
                    <a:pt x="331" y="112"/>
                  </a:lnTo>
                  <a:lnTo>
                    <a:pt x="334" y="114"/>
                  </a:lnTo>
                  <a:lnTo>
                    <a:pt x="335" y="117"/>
                  </a:lnTo>
                  <a:lnTo>
                    <a:pt x="336" y="121"/>
                  </a:lnTo>
                  <a:lnTo>
                    <a:pt x="336" y="278"/>
                  </a:lnTo>
                  <a:lnTo>
                    <a:pt x="337" y="286"/>
                  </a:lnTo>
                  <a:lnTo>
                    <a:pt x="338" y="292"/>
                  </a:lnTo>
                  <a:lnTo>
                    <a:pt x="341" y="298"/>
                  </a:lnTo>
                  <a:lnTo>
                    <a:pt x="344" y="302"/>
                  </a:lnTo>
                  <a:lnTo>
                    <a:pt x="350" y="307"/>
                  </a:lnTo>
                  <a:lnTo>
                    <a:pt x="355" y="309"/>
                  </a:lnTo>
                  <a:lnTo>
                    <a:pt x="361" y="310"/>
                  </a:lnTo>
                  <a:lnTo>
                    <a:pt x="367" y="311"/>
                  </a:lnTo>
                  <a:lnTo>
                    <a:pt x="376" y="311"/>
                  </a:lnTo>
                  <a:lnTo>
                    <a:pt x="383" y="309"/>
                  </a:lnTo>
                  <a:lnTo>
                    <a:pt x="390" y="307"/>
                  </a:lnTo>
                  <a:lnTo>
                    <a:pt x="394" y="303"/>
                  </a:lnTo>
                  <a:lnTo>
                    <a:pt x="396" y="300"/>
                  </a:lnTo>
                  <a:lnTo>
                    <a:pt x="398" y="296"/>
                  </a:lnTo>
                  <a:lnTo>
                    <a:pt x="399" y="291"/>
                  </a:lnTo>
                  <a:lnTo>
                    <a:pt x="400" y="286"/>
                  </a:lnTo>
                  <a:lnTo>
                    <a:pt x="400" y="121"/>
                  </a:lnTo>
                  <a:lnTo>
                    <a:pt x="400" y="117"/>
                  </a:lnTo>
                  <a:lnTo>
                    <a:pt x="402" y="114"/>
                  </a:lnTo>
                  <a:lnTo>
                    <a:pt x="404" y="112"/>
                  </a:lnTo>
                  <a:lnTo>
                    <a:pt x="408" y="112"/>
                  </a:lnTo>
                  <a:lnTo>
                    <a:pt x="454" y="112"/>
                  </a:lnTo>
                  <a:lnTo>
                    <a:pt x="458" y="112"/>
                  </a:lnTo>
                  <a:lnTo>
                    <a:pt x="461" y="114"/>
                  </a:lnTo>
                  <a:lnTo>
                    <a:pt x="462" y="117"/>
                  </a:lnTo>
                  <a:lnTo>
                    <a:pt x="462" y="121"/>
                  </a:lnTo>
                  <a:lnTo>
                    <a:pt x="462" y="302"/>
                  </a:lnTo>
                  <a:lnTo>
                    <a:pt x="462" y="308"/>
                  </a:lnTo>
                  <a:lnTo>
                    <a:pt x="462" y="314"/>
                  </a:lnTo>
                  <a:lnTo>
                    <a:pt x="460" y="318"/>
                  </a:lnTo>
                  <a:lnTo>
                    <a:pt x="459" y="322"/>
                  </a:lnTo>
                  <a:lnTo>
                    <a:pt x="457" y="327"/>
                  </a:lnTo>
                  <a:lnTo>
                    <a:pt x="454" y="330"/>
                  </a:lnTo>
                  <a:lnTo>
                    <a:pt x="451" y="333"/>
                  </a:lnTo>
                  <a:lnTo>
                    <a:pt x="446" y="336"/>
                  </a:lnTo>
                  <a:close/>
                  <a:moveTo>
                    <a:pt x="700" y="346"/>
                  </a:moveTo>
                  <a:lnTo>
                    <a:pt x="654" y="346"/>
                  </a:lnTo>
                  <a:lnTo>
                    <a:pt x="651" y="345"/>
                  </a:lnTo>
                  <a:lnTo>
                    <a:pt x="647" y="342"/>
                  </a:lnTo>
                  <a:lnTo>
                    <a:pt x="646" y="339"/>
                  </a:lnTo>
                  <a:lnTo>
                    <a:pt x="645" y="336"/>
                  </a:lnTo>
                  <a:lnTo>
                    <a:pt x="645" y="178"/>
                  </a:lnTo>
                  <a:lnTo>
                    <a:pt x="645" y="171"/>
                  </a:lnTo>
                  <a:lnTo>
                    <a:pt x="644" y="163"/>
                  </a:lnTo>
                  <a:lnTo>
                    <a:pt x="641" y="157"/>
                  </a:lnTo>
                  <a:lnTo>
                    <a:pt x="638" y="152"/>
                  </a:lnTo>
                  <a:lnTo>
                    <a:pt x="633" y="148"/>
                  </a:lnTo>
                  <a:lnTo>
                    <a:pt x="626" y="143"/>
                  </a:lnTo>
                  <a:lnTo>
                    <a:pt x="619" y="141"/>
                  </a:lnTo>
                  <a:lnTo>
                    <a:pt x="610" y="140"/>
                  </a:lnTo>
                  <a:lnTo>
                    <a:pt x="600" y="141"/>
                  </a:lnTo>
                  <a:lnTo>
                    <a:pt x="593" y="143"/>
                  </a:lnTo>
                  <a:lnTo>
                    <a:pt x="587" y="146"/>
                  </a:lnTo>
                  <a:lnTo>
                    <a:pt x="583" y="149"/>
                  </a:lnTo>
                  <a:lnTo>
                    <a:pt x="581" y="153"/>
                  </a:lnTo>
                  <a:lnTo>
                    <a:pt x="579" y="158"/>
                  </a:lnTo>
                  <a:lnTo>
                    <a:pt x="578" y="163"/>
                  </a:lnTo>
                  <a:lnTo>
                    <a:pt x="578" y="169"/>
                  </a:lnTo>
                  <a:lnTo>
                    <a:pt x="578" y="336"/>
                  </a:lnTo>
                  <a:lnTo>
                    <a:pt x="577" y="339"/>
                  </a:lnTo>
                  <a:lnTo>
                    <a:pt x="576" y="342"/>
                  </a:lnTo>
                  <a:lnTo>
                    <a:pt x="573" y="345"/>
                  </a:lnTo>
                  <a:lnTo>
                    <a:pt x="568" y="346"/>
                  </a:lnTo>
                  <a:lnTo>
                    <a:pt x="523" y="346"/>
                  </a:lnTo>
                  <a:lnTo>
                    <a:pt x="520" y="345"/>
                  </a:lnTo>
                  <a:lnTo>
                    <a:pt x="517" y="342"/>
                  </a:lnTo>
                  <a:lnTo>
                    <a:pt x="516" y="339"/>
                  </a:lnTo>
                  <a:lnTo>
                    <a:pt x="515" y="336"/>
                  </a:lnTo>
                  <a:lnTo>
                    <a:pt x="515" y="148"/>
                  </a:lnTo>
                  <a:lnTo>
                    <a:pt x="515" y="142"/>
                  </a:lnTo>
                  <a:lnTo>
                    <a:pt x="516" y="138"/>
                  </a:lnTo>
                  <a:lnTo>
                    <a:pt x="517" y="134"/>
                  </a:lnTo>
                  <a:lnTo>
                    <a:pt x="519" y="130"/>
                  </a:lnTo>
                  <a:lnTo>
                    <a:pt x="521" y="127"/>
                  </a:lnTo>
                  <a:lnTo>
                    <a:pt x="524" y="125"/>
                  </a:lnTo>
                  <a:lnTo>
                    <a:pt x="527" y="121"/>
                  </a:lnTo>
                  <a:lnTo>
                    <a:pt x="533" y="119"/>
                  </a:lnTo>
                  <a:lnTo>
                    <a:pt x="539" y="116"/>
                  </a:lnTo>
                  <a:lnTo>
                    <a:pt x="546" y="114"/>
                  </a:lnTo>
                  <a:lnTo>
                    <a:pt x="556" y="112"/>
                  </a:lnTo>
                  <a:lnTo>
                    <a:pt x="565" y="110"/>
                  </a:lnTo>
                  <a:lnTo>
                    <a:pt x="587" y="107"/>
                  </a:lnTo>
                  <a:lnTo>
                    <a:pt x="612" y="106"/>
                  </a:lnTo>
                  <a:lnTo>
                    <a:pt x="631" y="107"/>
                  </a:lnTo>
                  <a:lnTo>
                    <a:pt x="650" y="109"/>
                  </a:lnTo>
                  <a:lnTo>
                    <a:pt x="658" y="112"/>
                  </a:lnTo>
                  <a:lnTo>
                    <a:pt x="665" y="114"/>
                  </a:lnTo>
                  <a:lnTo>
                    <a:pt x="673" y="117"/>
                  </a:lnTo>
                  <a:lnTo>
                    <a:pt x="680" y="121"/>
                  </a:lnTo>
                  <a:lnTo>
                    <a:pt x="686" y="126"/>
                  </a:lnTo>
                  <a:lnTo>
                    <a:pt x="692" y="131"/>
                  </a:lnTo>
                  <a:lnTo>
                    <a:pt x="697" y="136"/>
                  </a:lnTo>
                  <a:lnTo>
                    <a:pt x="701" y="142"/>
                  </a:lnTo>
                  <a:lnTo>
                    <a:pt x="704" y="150"/>
                  </a:lnTo>
                  <a:lnTo>
                    <a:pt x="706" y="157"/>
                  </a:lnTo>
                  <a:lnTo>
                    <a:pt x="709" y="166"/>
                  </a:lnTo>
                  <a:lnTo>
                    <a:pt x="709" y="175"/>
                  </a:lnTo>
                  <a:lnTo>
                    <a:pt x="709" y="336"/>
                  </a:lnTo>
                  <a:lnTo>
                    <a:pt x="709" y="339"/>
                  </a:lnTo>
                  <a:lnTo>
                    <a:pt x="706" y="342"/>
                  </a:lnTo>
                  <a:lnTo>
                    <a:pt x="704" y="345"/>
                  </a:lnTo>
                  <a:lnTo>
                    <a:pt x="700" y="346"/>
                  </a:lnTo>
                  <a:close/>
                  <a:moveTo>
                    <a:pt x="891" y="149"/>
                  </a:moveTo>
                  <a:lnTo>
                    <a:pt x="886" y="146"/>
                  </a:lnTo>
                  <a:lnTo>
                    <a:pt x="880" y="143"/>
                  </a:lnTo>
                  <a:lnTo>
                    <a:pt x="873" y="141"/>
                  </a:lnTo>
                  <a:lnTo>
                    <a:pt x="864" y="140"/>
                  </a:lnTo>
                  <a:lnTo>
                    <a:pt x="859" y="140"/>
                  </a:lnTo>
                  <a:lnTo>
                    <a:pt x="854" y="141"/>
                  </a:lnTo>
                  <a:lnTo>
                    <a:pt x="849" y="143"/>
                  </a:lnTo>
                  <a:lnTo>
                    <a:pt x="844" y="147"/>
                  </a:lnTo>
                  <a:lnTo>
                    <a:pt x="840" y="150"/>
                  </a:lnTo>
                  <a:lnTo>
                    <a:pt x="836" y="153"/>
                  </a:lnTo>
                  <a:lnTo>
                    <a:pt x="833" y="158"/>
                  </a:lnTo>
                  <a:lnTo>
                    <a:pt x="829" y="163"/>
                  </a:lnTo>
                  <a:lnTo>
                    <a:pt x="825" y="169"/>
                  </a:lnTo>
                  <a:lnTo>
                    <a:pt x="823" y="175"/>
                  </a:lnTo>
                  <a:lnTo>
                    <a:pt x="821" y="182"/>
                  </a:lnTo>
                  <a:lnTo>
                    <a:pt x="819" y="190"/>
                  </a:lnTo>
                  <a:lnTo>
                    <a:pt x="816" y="208"/>
                  </a:lnTo>
                  <a:lnTo>
                    <a:pt x="816" y="227"/>
                  </a:lnTo>
                  <a:lnTo>
                    <a:pt x="816" y="237"/>
                  </a:lnTo>
                  <a:lnTo>
                    <a:pt x="817" y="247"/>
                  </a:lnTo>
                  <a:lnTo>
                    <a:pt x="818" y="255"/>
                  </a:lnTo>
                  <a:lnTo>
                    <a:pt x="820" y="263"/>
                  </a:lnTo>
                  <a:lnTo>
                    <a:pt x="822" y="271"/>
                  </a:lnTo>
                  <a:lnTo>
                    <a:pt x="824" y="278"/>
                  </a:lnTo>
                  <a:lnTo>
                    <a:pt x="827" y="285"/>
                  </a:lnTo>
                  <a:lnTo>
                    <a:pt x="831" y="290"/>
                  </a:lnTo>
                  <a:lnTo>
                    <a:pt x="835" y="295"/>
                  </a:lnTo>
                  <a:lnTo>
                    <a:pt x="838" y="299"/>
                  </a:lnTo>
                  <a:lnTo>
                    <a:pt x="842" y="303"/>
                  </a:lnTo>
                  <a:lnTo>
                    <a:pt x="846" y="307"/>
                  </a:lnTo>
                  <a:lnTo>
                    <a:pt x="851" y="309"/>
                  </a:lnTo>
                  <a:lnTo>
                    <a:pt x="856" y="311"/>
                  </a:lnTo>
                  <a:lnTo>
                    <a:pt x="860" y="311"/>
                  </a:lnTo>
                  <a:lnTo>
                    <a:pt x="865" y="312"/>
                  </a:lnTo>
                  <a:lnTo>
                    <a:pt x="871" y="311"/>
                  </a:lnTo>
                  <a:lnTo>
                    <a:pt x="876" y="311"/>
                  </a:lnTo>
                  <a:lnTo>
                    <a:pt x="881" y="309"/>
                  </a:lnTo>
                  <a:lnTo>
                    <a:pt x="884" y="307"/>
                  </a:lnTo>
                  <a:lnTo>
                    <a:pt x="887" y="303"/>
                  </a:lnTo>
                  <a:lnTo>
                    <a:pt x="890" y="300"/>
                  </a:lnTo>
                  <a:lnTo>
                    <a:pt x="891" y="296"/>
                  </a:lnTo>
                  <a:lnTo>
                    <a:pt x="891" y="292"/>
                  </a:lnTo>
                  <a:lnTo>
                    <a:pt x="891" y="149"/>
                  </a:lnTo>
                  <a:close/>
                  <a:moveTo>
                    <a:pt x="937" y="335"/>
                  </a:moveTo>
                  <a:lnTo>
                    <a:pt x="932" y="338"/>
                  </a:lnTo>
                  <a:lnTo>
                    <a:pt x="924" y="341"/>
                  </a:lnTo>
                  <a:lnTo>
                    <a:pt x="917" y="344"/>
                  </a:lnTo>
                  <a:lnTo>
                    <a:pt x="908" y="346"/>
                  </a:lnTo>
                  <a:lnTo>
                    <a:pt x="898" y="348"/>
                  </a:lnTo>
                  <a:lnTo>
                    <a:pt x="887" y="350"/>
                  </a:lnTo>
                  <a:lnTo>
                    <a:pt x="876" y="351"/>
                  </a:lnTo>
                  <a:lnTo>
                    <a:pt x="865" y="351"/>
                  </a:lnTo>
                  <a:lnTo>
                    <a:pt x="851" y="351"/>
                  </a:lnTo>
                  <a:lnTo>
                    <a:pt x="837" y="349"/>
                  </a:lnTo>
                  <a:lnTo>
                    <a:pt x="824" y="346"/>
                  </a:lnTo>
                  <a:lnTo>
                    <a:pt x="813" y="342"/>
                  </a:lnTo>
                  <a:lnTo>
                    <a:pt x="802" y="337"/>
                  </a:lnTo>
                  <a:lnTo>
                    <a:pt x="794" y="331"/>
                  </a:lnTo>
                  <a:lnTo>
                    <a:pt x="785" y="325"/>
                  </a:lnTo>
                  <a:lnTo>
                    <a:pt x="778" y="317"/>
                  </a:lnTo>
                  <a:lnTo>
                    <a:pt x="772" y="309"/>
                  </a:lnTo>
                  <a:lnTo>
                    <a:pt x="766" y="300"/>
                  </a:lnTo>
                  <a:lnTo>
                    <a:pt x="762" y="291"/>
                  </a:lnTo>
                  <a:lnTo>
                    <a:pt x="758" y="280"/>
                  </a:lnTo>
                  <a:lnTo>
                    <a:pt x="756" y="270"/>
                  </a:lnTo>
                  <a:lnTo>
                    <a:pt x="754" y="258"/>
                  </a:lnTo>
                  <a:lnTo>
                    <a:pt x="753" y="247"/>
                  </a:lnTo>
                  <a:lnTo>
                    <a:pt x="752" y="234"/>
                  </a:lnTo>
                  <a:lnTo>
                    <a:pt x="753" y="221"/>
                  </a:lnTo>
                  <a:lnTo>
                    <a:pt x="754" y="210"/>
                  </a:lnTo>
                  <a:lnTo>
                    <a:pt x="756" y="197"/>
                  </a:lnTo>
                  <a:lnTo>
                    <a:pt x="758" y="186"/>
                  </a:lnTo>
                  <a:lnTo>
                    <a:pt x="762" y="175"/>
                  </a:lnTo>
                  <a:lnTo>
                    <a:pt x="766" y="165"/>
                  </a:lnTo>
                  <a:lnTo>
                    <a:pt x="772" y="154"/>
                  </a:lnTo>
                  <a:lnTo>
                    <a:pt x="777" y="145"/>
                  </a:lnTo>
                  <a:lnTo>
                    <a:pt x="783" y="136"/>
                  </a:lnTo>
                  <a:lnTo>
                    <a:pt x="791" y="129"/>
                  </a:lnTo>
                  <a:lnTo>
                    <a:pt x="799" y="122"/>
                  </a:lnTo>
                  <a:lnTo>
                    <a:pt x="809" y="116"/>
                  </a:lnTo>
                  <a:lnTo>
                    <a:pt x="818" y="112"/>
                  </a:lnTo>
                  <a:lnTo>
                    <a:pt x="829" y="109"/>
                  </a:lnTo>
                  <a:lnTo>
                    <a:pt x="839" y="107"/>
                  </a:lnTo>
                  <a:lnTo>
                    <a:pt x="852" y="106"/>
                  </a:lnTo>
                  <a:lnTo>
                    <a:pt x="865" y="108"/>
                  </a:lnTo>
                  <a:lnTo>
                    <a:pt x="877" y="110"/>
                  </a:lnTo>
                  <a:lnTo>
                    <a:pt x="885" y="114"/>
                  </a:lnTo>
                  <a:lnTo>
                    <a:pt x="891" y="117"/>
                  </a:lnTo>
                  <a:lnTo>
                    <a:pt x="891" y="10"/>
                  </a:lnTo>
                  <a:lnTo>
                    <a:pt x="892" y="6"/>
                  </a:lnTo>
                  <a:lnTo>
                    <a:pt x="893" y="2"/>
                  </a:lnTo>
                  <a:lnTo>
                    <a:pt x="896" y="0"/>
                  </a:lnTo>
                  <a:lnTo>
                    <a:pt x="899" y="0"/>
                  </a:lnTo>
                  <a:lnTo>
                    <a:pt x="944" y="0"/>
                  </a:lnTo>
                  <a:lnTo>
                    <a:pt x="949" y="0"/>
                  </a:lnTo>
                  <a:lnTo>
                    <a:pt x="951" y="2"/>
                  </a:lnTo>
                  <a:lnTo>
                    <a:pt x="953" y="6"/>
                  </a:lnTo>
                  <a:lnTo>
                    <a:pt x="954" y="10"/>
                  </a:lnTo>
                  <a:lnTo>
                    <a:pt x="954" y="301"/>
                  </a:lnTo>
                  <a:lnTo>
                    <a:pt x="953" y="307"/>
                  </a:lnTo>
                  <a:lnTo>
                    <a:pt x="953" y="312"/>
                  </a:lnTo>
                  <a:lnTo>
                    <a:pt x="952" y="317"/>
                  </a:lnTo>
                  <a:lnTo>
                    <a:pt x="950" y="321"/>
                  </a:lnTo>
                  <a:lnTo>
                    <a:pt x="948" y="326"/>
                  </a:lnTo>
                  <a:lnTo>
                    <a:pt x="944" y="329"/>
                  </a:lnTo>
                  <a:lnTo>
                    <a:pt x="941" y="332"/>
                  </a:lnTo>
                  <a:lnTo>
                    <a:pt x="937" y="335"/>
                  </a:lnTo>
                  <a:close/>
                  <a:moveTo>
                    <a:pt x="1291" y="346"/>
                  </a:moveTo>
                  <a:lnTo>
                    <a:pt x="1137" y="346"/>
                  </a:lnTo>
                  <a:lnTo>
                    <a:pt x="1133" y="345"/>
                  </a:lnTo>
                  <a:lnTo>
                    <a:pt x="1130" y="342"/>
                  </a:lnTo>
                  <a:lnTo>
                    <a:pt x="1129" y="339"/>
                  </a:lnTo>
                  <a:lnTo>
                    <a:pt x="1128" y="336"/>
                  </a:lnTo>
                  <a:lnTo>
                    <a:pt x="1128" y="36"/>
                  </a:lnTo>
                  <a:lnTo>
                    <a:pt x="1129" y="32"/>
                  </a:lnTo>
                  <a:lnTo>
                    <a:pt x="1130" y="29"/>
                  </a:lnTo>
                  <a:lnTo>
                    <a:pt x="1133" y="28"/>
                  </a:lnTo>
                  <a:lnTo>
                    <a:pt x="1137" y="27"/>
                  </a:lnTo>
                  <a:lnTo>
                    <a:pt x="1291" y="27"/>
                  </a:lnTo>
                  <a:lnTo>
                    <a:pt x="1295" y="28"/>
                  </a:lnTo>
                  <a:lnTo>
                    <a:pt x="1298" y="29"/>
                  </a:lnTo>
                  <a:lnTo>
                    <a:pt x="1299" y="32"/>
                  </a:lnTo>
                  <a:lnTo>
                    <a:pt x="1300" y="36"/>
                  </a:lnTo>
                  <a:lnTo>
                    <a:pt x="1300" y="63"/>
                  </a:lnTo>
                  <a:lnTo>
                    <a:pt x="1299" y="68"/>
                  </a:lnTo>
                  <a:lnTo>
                    <a:pt x="1298" y="71"/>
                  </a:lnTo>
                  <a:lnTo>
                    <a:pt x="1295" y="72"/>
                  </a:lnTo>
                  <a:lnTo>
                    <a:pt x="1291" y="73"/>
                  </a:lnTo>
                  <a:lnTo>
                    <a:pt x="1196" y="73"/>
                  </a:lnTo>
                  <a:lnTo>
                    <a:pt x="1196" y="158"/>
                  </a:lnTo>
                  <a:lnTo>
                    <a:pt x="1276" y="158"/>
                  </a:lnTo>
                  <a:lnTo>
                    <a:pt x="1280" y="159"/>
                  </a:lnTo>
                  <a:lnTo>
                    <a:pt x="1282" y="160"/>
                  </a:lnTo>
                  <a:lnTo>
                    <a:pt x="1284" y="163"/>
                  </a:lnTo>
                  <a:lnTo>
                    <a:pt x="1284" y="168"/>
                  </a:lnTo>
                  <a:lnTo>
                    <a:pt x="1284" y="194"/>
                  </a:lnTo>
                  <a:lnTo>
                    <a:pt x="1284" y="198"/>
                  </a:lnTo>
                  <a:lnTo>
                    <a:pt x="1282" y="201"/>
                  </a:lnTo>
                  <a:lnTo>
                    <a:pt x="1280" y="202"/>
                  </a:lnTo>
                  <a:lnTo>
                    <a:pt x="1276" y="203"/>
                  </a:lnTo>
                  <a:lnTo>
                    <a:pt x="1196" y="203"/>
                  </a:lnTo>
                  <a:lnTo>
                    <a:pt x="1196" y="298"/>
                  </a:lnTo>
                  <a:lnTo>
                    <a:pt x="1291" y="298"/>
                  </a:lnTo>
                  <a:lnTo>
                    <a:pt x="1295" y="298"/>
                  </a:lnTo>
                  <a:lnTo>
                    <a:pt x="1298" y="300"/>
                  </a:lnTo>
                  <a:lnTo>
                    <a:pt x="1299" y="303"/>
                  </a:lnTo>
                  <a:lnTo>
                    <a:pt x="1300" y="308"/>
                  </a:lnTo>
                  <a:lnTo>
                    <a:pt x="1300" y="336"/>
                  </a:lnTo>
                  <a:lnTo>
                    <a:pt x="1299" y="339"/>
                  </a:lnTo>
                  <a:lnTo>
                    <a:pt x="1298" y="342"/>
                  </a:lnTo>
                  <a:lnTo>
                    <a:pt x="1295" y="345"/>
                  </a:lnTo>
                  <a:lnTo>
                    <a:pt x="1291" y="346"/>
                  </a:lnTo>
                  <a:close/>
                  <a:moveTo>
                    <a:pt x="1534" y="129"/>
                  </a:moveTo>
                  <a:lnTo>
                    <a:pt x="1465" y="336"/>
                  </a:lnTo>
                  <a:lnTo>
                    <a:pt x="1463" y="340"/>
                  </a:lnTo>
                  <a:lnTo>
                    <a:pt x="1461" y="342"/>
                  </a:lnTo>
                  <a:lnTo>
                    <a:pt x="1458" y="345"/>
                  </a:lnTo>
                  <a:lnTo>
                    <a:pt x="1454" y="346"/>
                  </a:lnTo>
                  <a:lnTo>
                    <a:pt x="1407" y="346"/>
                  </a:lnTo>
                  <a:lnTo>
                    <a:pt x="1402" y="345"/>
                  </a:lnTo>
                  <a:lnTo>
                    <a:pt x="1399" y="342"/>
                  </a:lnTo>
                  <a:lnTo>
                    <a:pt x="1397" y="340"/>
                  </a:lnTo>
                  <a:lnTo>
                    <a:pt x="1395" y="336"/>
                  </a:lnTo>
                  <a:lnTo>
                    <a:pt x="1325" y="129"/>
                  </a:lnTo>
                  <a:lnTo>
                    <a:pt x="1324" y="125"/>
                  </a:lnTo>
                  <a:lnTo>
                    <a:pt x="1323" y="121"/>
                  </a:lnTo>
                  <a:lnTo>
                    <a:pt x="1324" y="117"/>
                  </a:lnTo>
                  <a:lnTo>
                    <a:pt x="1327" y="114"/>
                  </a:lnTo>
                  <a:lnTo>
                    <a:pt x="1329" y="112"/>
                  </a:lnTo>
                  <a:lnTo>
                    <a:pt x="1333" y="112"/>
                  </a:lnTo>
                  <a:lnTo>
                    <a:pt x="1379" y="112"/>
                  </a:lnTo>
                  <a:lnTo>
                    <a:pt x="1383" y="112"/>
                  </a:lnTo>
                  <a:lnTo>
                    <a:pt x="1387" y="113"/>
                  </a:lnTo>
                  <a:lnTo>
                    <a:pt x="1389" y="116"/>
                  </a:lnTo>
                  <a:lnTo>
                    <a:pt x="1391" y="120"/>
                  </a:lnTo>
                  <a:lnTo>
                    <a:pt x="1424" y="240"/>
                  </a:lnTo>
                  <a:lnTo>
                    <a:pt x="1429" y="256"/>
                  </a:lnTo>
                  <a:lnTo>
                    <a:pt x="1431" y="271"/>
                  </a:lnTo>
                  <a:lnTo>
                    <a:pt x="1433" y="282"/>
                  </a:lnTo>
                  <a:lnTo>
                    <a:pt x="1433" y="287"/>
                  </a:lnTo>
                  <a:lnTo>
                    <a:pt x="1434" y="287"/>
                  </a:lnTo>
                  <a:lnTo>
                    <a:pt x="1435" y="282"/>
                  </a:lnTo>
                  <a:lnTo>
                    <a:pt x="1437" y="271"/>
                  </a:lnTo>
                  <a:lnTo>
                    <a:pt x="1439" y="256"/>
                  </a:lnTo>
                  <a:lnTo>
                    <a:pt x="1443" y="240"/>
                  </a:lnTo>
                  <a:lnTo>
                    <a:pt x="1479" y="120"/>
                  </a:lnTo>
                  <a:lnTo>
                    <a:pt x="1480" y="116"/>
                  </a:lnTo>
                  <a:lnTo>
                    <a:pt x="1482" y="113"/>
                  </a:lnTo>
                  <a:lnTo>
                    <a:pt x="1485" y="112"/>
                  </a:lnTo>
                  <a:lnTo>
                    <a:pt x="1490" y="112"/>
                  </a:lnTo>
                  <a:lnTo>
                    <a:pt x="1527" y="112"/>
                  </a:lnTo>
                  <a:lnTo>
                    <a:pt x="1531" y="112"/>
                  </a:lnTo>
                  <a:lnTo>
                    <a:pt x="1534" y="114"/>
                  </a:lnTo>
                  <a:lnTo>
                    <a:pt x="1535" y="117"/>
                  </a:lnTo>
                  <a:lnTo>
                    <a:pt x="1536" y="121"/>
                  </a:lnTo>
                  <a:lnTo>
                    <a:pt x="1535" y="125"/>
                  </a:lnTo>
                  <a:lnTo>
                    <a:pt x="1534" y="129"/>
                  </a:lnTo>
                  <a:close/>
                  <a:moveTo>
                    <a:pt x="1682" y="229"/>
                  </a:moveTo>
                  <a:lnTo>
                    <a:pt x="1670" y="231"/>
                  </a:lnTo>
                  <a:lnTo>
                    <a:pt x="1658" y="234"/>
                  </a:lnTo>
                  <a:lnTo>
                    <a:pt x="1648" y="238"/>
                  </a:lnTo>
                  <a:lnTo>
                    <a:pt x="1638" y="243"/>
                  </a:lnTo>
                  <a:lnTo>
                    <a:pt x="1634" y="247"/>
                  </a:lnTo>
                  <a:lnTo>
                    <a:pt x="1630" y="251"/>
                  </a:lnTo>
                  <a:lnTo>
                    <a:pt x="1627" y="254"/>
                  </a:lnTo>
                  <a:lnTo>
                    <a:pt x="1623" y="258"/>
                  </a:lnTo>
                  <a:lnTo>
                    <a:pt x="1621" y="263"/>
                  </a:lnTo>
                  <a:lnTo>
                    <a:pt x="1619" y="269"/>
                  </a:lnTo>
                  <a:lnTo>
                    <a:pt x="1618" y="275"/>
                  </a:lnTo>
                  <a:lnTo>
                    <a:pt x="1618" y="281"/>
                  </a:lnTo>
                  <a:lnTo>
                    <a:pt x="1619" y="289"/>
                  </a:lnTo>
                  <a:lnTo>
                    <a:pt x="1620" y="295"/>
                  </a:lnTo>
                  <a:lnTo>
                    <a:pt x="1623" y="301"/>
                  </a:lnTo>
                  <a:lnTo>
                    <a:pt x="1628" y="307"/>
                  </a:lnTo>
                  <a:lnTo>
                    <a:pt x="1633" y="311"/>
                  </a:lnTo>
                  <a:lnTo>
                    <a:pt x="1639" y="314"/>
                  </a:lnTo>
                  <a:lnTo>
                    <a:pt x="1647" y="316"/>
                  </a:lnTo>
                  <a:lnTo>
                    <a:pt x="1655" y="317"/>
                  </a:lnTo>
                  <a:lnTo>
                    <a:pt x="1660" y="316"/>
                  </a:lnTo>
                  <a:lnTo>
                    <a:pt x="1664" y="315"/>
                  </a:lnTo>
                  <a:lnTo>
                    <a:pt x="1670" y="314"/>
                  </a:lnTo>
                  <a:lnTo>
                    <a:pt x="1674" y="312"/>
                  </a:lnTo>
                  <a:lnTo>
                    <a:pt x="1677" y="309"/>
                  </a:lnTo>
                  <a:lnTo>
                    <a:pt x="1680" y="305"/>
                  </a:lnTo>
                  <a:lnTo>
                    <a:pt x="1682" y="300"/>
                  </a:lnTo>
                  <a:lnTo>
                    <a:pt x="1682" y="295"/>
                  </a:lnTo>
                  <a:lnTo>
                    <a:pt x="1682" y="229"/>
                  </a:lnTo>
                  <a:close/>
                  <a:moveTo>
                    <a:pt x="1727" y="336"/>
                  </a:moveTo>
                  <a:lnTo>
                    <a:pt x="1721" y="339"/>
                  </a:lnTo>
                  <a:lnTo>
                    <a:pt x="1715" y="341"/>
                  </a:lnTo>
                  <a:lnTo>
                    <a:pt x="1707" y="345"/>
                  </a:lnTo>
                  <a:lnTo>
                    <a:pt x="1698" y="347"/>
                  </a:lnTo>
                  <a:lnTo>
                    <a:pt x="1689" y="349"/>
                  </a:lnTo>
                  <a:lnTo>
                    <a:pt x="1678" y="350"/>
                  </a:lnTo>
                  <a:lnTo>
                    <a:pt x="1668" y="351"/>
                  </a:lnTo>
                  <a:lnTo>
                    <a:pt x="1656" y="351"/>
                  </a:lnTo>
                  <a:lnTo>
                    <a:pt x="1638" y="350"/>
                  </a:lnTo>
                  <a:lnTo>
                    <a:pt x="1620" y="348"/>
                  </a:lnTo>
                  <a:lnTo>
                    <a:pt x="1612" y="346"/>
                  </a:lnTo>
                  <a:lnTo>
                    <a:pt x="1603" y="344"/>
                  </a:lnTo>
                  <a:lnTo>
                    <a:pt x="1596" y="340"/>
                  </a:lnTo>
                  <a:lnTo>
                    <a:pt x="1589" y="337"/>
                  </a:lnTo>
                  <a:lnTo>
                    <a:pt x="1582" y="333"/>
                  </a:lnTo>
                  <a:lnTo>
                    <a:pt x="1576" y="328"/>
                  </a:lnTo>
                  <a:lnTo>
                    <a:pt x="1571" y="322"/>
                  </a:lnTo>
                  <a:lnTo>
                    <a:pt x="1567" y="317"/>
                  </a:lnTo>
                  <a:lnTo>
                    <a:pt x="1563" y="310"/>
                  </a:lnTo>
                  <a:lnTo>
                    <a:pt x="1560" y="303"/>
                  </a:lnTo>
                  <a:lnTo>
                    <a:pt x="1559" y="295"/>
                  </a:lnTo>
                  <a:lnTo>
                    <a:pt x="1558" y="287"/>
                  </a:lnTo>
                  <a:lnTo>
                    <a:pt x="1559" y="275"/>
                  </a:lnTo>
                  <a:lnTo>
                    <a:pt x="1561" y="266"/>
                  </a:lnTo>
                  <a:lnTo>
                    <a:pt x="1566" y="256"/>
                  </a:lnTo>
                  <a:lnTo>
                    <a:pt x="1570" y="249"/>
                  </a:lnTo>
                  <a:lnTo>
                    <a:pt x="1576" y="241"/>
                  </a:lnTo>
                  <a:lnTo>
                    <a:pt x="1583" y="235"/>
                  </a:lnTo>
                  <a:lnTo>
                    <a:pt x="1592" y="229"/>
                  </a:lnTo>
                  <a:lnTo>
                    <a:pt x="1600" y="223"/>
                  </a:lnTo>
                  <a:lnTo>
                    <a:pt x="1610" y="219"/>
                  </a:lnTo>
                  <a:lnTo>
                    <a:pt x="1620" y="215"/>
                  </a:lnTo>
                  <a:lnTo>
                    <a:pt x="1630" y="212"/>
                  </a:lnTo>
                  <a:lnTo>
                    <a:pt x="1640" y="209"/>
                  </a:lnTo>
                  <a:lnTo>
                    <a:pt x="1662" y="203"/>
                  </a:lnTo>
                  <a:lnTo>
                    <a:pt x="1682" y="200"/>
                  </a:lnTo>
                  <a:lnTo>
                    <a:pt x="1682" y="170"/>
                  </a:lnTo>
                  <a:lnTo>
                    <a:pt x="1682" y="163"/>
                  </a:lnTo>
                  <a:lnTo>
                    <a:pt x="1680" y="157"/>
                  </a:lnTo>
                  <a:lnTo>
                    <a:pt x="1678" y="152"/>
                  </a:lnTo>
                  <a:lnTo>
                    <a:pt x="1675" y="148"/>
                  </a:lnTo>
                  <a:lnTo>
                    <a:pt x="1671" y="143"/>
                  </a:lnTo>
                  <a:lnTo>
                    <a:pt x="1667" y="141"/>
                  </a:lnTo>
                  <a:lnTo>
                    <a:pt x="1661" y="140"/>
                  </a:lnTo>
                  <a:lnTo>
                    <a:pt x="1656" y="139"/>
                  </a:lnTo>
                  <a:lnTo>
                    <a:pt x="1649" y="140"/>
                  </a:lnTo>
                  <a:lnTo>
                    <a:pt x="1643" y="142"/>
                  </a:lnTo>
                  <a:lnTo>
                    <a:pt x="1638" y="146"/>
                  </a:lnTo>
                  <a:lnTo>
                    <a:pt x="1633" y="150"/>
                  </a:lnTo>
                  <a:lnTo>
                    <a:pt x="1630" y="154"/>
                  </a:lnTo>
                  <a:lnTo>
                    <a:pt x="1627" y="159"/>
                  </a:lnTo>
                  <a:lnTo>
                    <a:pt x="1624" y="165"/>
                  </a:lnTo>
                  <a:lnTo>
                    <a:pt x="1622" y="169"/>
                  </a:lnTo>
                  <a:lnTo>
                    <a:pt x="1621" y="173"/>
                  </a:lnTo>
                  <a:lnTo>
                    <a:pt x="1618" y="177"/>
                  </a:lnTo>
                  <a:lnTo>
                    <a:pt x="1616" y="180"/>
                  </a:lnTo>
                  <a:lnTo>
                    <a:pt x="1613" y="182"/>
                  </a:lnTo>
                  <a:lnTo>
                    <a:pt x="1609" y="186"/>
                  </a:lnTo>
                  <a:lnTo>
                    <a:pt x="1604" y="187"/>
                  </a:lnTo>
                  <a:lnTo>
                    <a:pt x="1599" y="188"/>
                  </a:lnTo>
                  <a:lnTo>
                    <a:pt x="1595" y="188"/>
                  </a:lnTo>
                  <a:lnTo>
                    <a:pt x="1589" y="188"/>
                  </a:lnTo>
                  <a:lnTo>
                    <a:pt x="1584" y="187"/>
                  </a:lnTo>
                  <a:lnTo>
                    <a:pt x="1579" y="185"/>
                  </a:lnTo>
                  <a:lnTo>
                    <a:pt x="1575" y="181"/>
                  </a:lnTo>
                  <a:lnTo>
                    <a:pt x="1572" y="178"/>
                  </a:lnTo>
                  <a:lnTo>
                    <a:pt x="1570" y="173"/>
                  </a:lnTo>
                  <a:lnTo>
                    <a:pt x="1569" y="169"/>
                  </a:lnTo>
                  <a:lnTo>
                    <a:pt x="1568" y="162"/>
                  </a:lnTo>
                  <a:lnTo>
                    <a:pt x="1568" y="158"/>
                  </a:lnTo>
                  <a:lnTo>
                    <a:pt x="1569" y="154"/>
                  </a:lnTo>
                  <a:lnTo>
                    <a:pt x="1571" y="149"/>
                  </a:lnTo>
                  <a:lnTo>
                    <a:pt x="1573" y="145"/>
                  </a:lnTo>
                  <a:lnTo>
                    <a:pt x="1576" y="139"/>
                  </a:lnTo>
                  <a:lnTo>
                    <a:pt x="1580" y="135"/>
                  </a:lnTo>
                  <a:lnTo>
                    <a:pt x="1584" y="130"/>
                  </a:lnTo>
                  <a:lnTo>
                    <a:pt x="1590" y="126"/>
                  </a:lnTo>
                  <a:lnTo>
                    <a:pt x="1596" y="121"/>
                  </a:lnTo>
                  <a:lnTo>
                    <a:pt x="1603" y="118"/>
                  </a:lnTo>
                  <a:lnTo>
                    <a:pt x="1611" y="114"/>
                  </a:lnTo>
                  <a:lnTo>
                    <a:pt x="1620" y="111"/>
                  </a:lnTo>
                  <a:lnTo>
                    <a:pt x="1630" y="109"/>
                  </a:lnTo>
                  <a:lnTo>
                    <a:pt x="1640" y="107"/>
                  </a:lnTo>
                  <a:lnTo>
                    <a:pt x="1652" y="106"/>
                  </a:lnTo>
                  <a:lnTo>
                    <a:pt x="1664" y="106"/>
                  </a:lnTo>
                  <a:lnTo>
                    <a:pt x="1673" y="106"/>
                  </a:lnTo>
                  <a:lnTo>
                    <a:pt x="1680" y="107"/>
                  </a:lnTo>
                  <a:lnTo>
                    <a:pt x="1688" y="108"/>
                  </a:lnTo>
                  <a:lnTo>
                    <a:pt x="1695" y="110"/>
                  </a:lnTo>
                  <a:lnTo>
                    <a:pt x="1702" y="112"/>
                  </a:lnTo>
                  <a:lnTo>
                    <a:pt x="1709" y="115"/>
                  </a:lnTo>
                  <a:lnTo>
                    <a:pt x="1715" y="119"/>
                  </a:lnTo>
                  <a:lnTo>
                    <a:pt x="1720" y="122"/>
                  </a:lnTo>
                  <a:lnTo>
                    <a:pt x="1726" y="128"/>
                  </a:lnTo>
                  <a:lnTo>
                    <a:pt x="1730" y="133"/>
                  </a:lnTo>
                  <a:lnTo>
                    <a:pt x="1734" y="138"/>
                  </a:lnTo>
                  <a:lnTo>
                    <a:pt x="1737" y="145"/>
                  </a:lnTo>
                  <a:lnTo>
                    <a:pt x="1739" y="152"/>
                  </a:lnTo>
                  <a:lnTo>
                    <a:pt x="1741" y="159"/>
                  </a:lnTo>
                  <a:lnTo>
                    <a:pt x="1742" y="168"/>
                  </a:lnTo>
                  <a:lnTo>
                    <a:pt x="1743" y="176"/>
                  </a:lnTo>
                  <a:lnTo>
                    <a:pt x="1743" y="299"/>
                  </a:lnTo>
                  <a:lnTo>
                    <a:pt x="1742" y="307"/>
                  </a:lnTo>
                  <a:lnTo>
                    <a:pt x="1742" y="312"/>
                  </a:lnTo>
                  <a:lnTo>
                    <a:pt x="1741" y="317"/>
                  </a:lnTo>
                  <a:lnTo>
                    <a:pt x="1739" y="322"/>
                  </a:lnTo>
                  <a:lnTo>
                    <a:pt x="1737" y="327"/>
                  </a:lnTo>
                  <a:lnTo>
                    <a:pt x="1734" y="330"/>
                  </a:lnTo>
                  <a:lnTo>
                    <a:pt x="1731" y="333"/>
                  </a:lnTo>
                  <a:lnTo>
                    <a:pt x="1727" y="336"/>
                  </a:lnTo>
                  <a:close/>
                  <a:moveTo>
                    <a:pt x="1980" y="346"/>
                  </a:moveTo>
                  <a:lnTo>
                    <a:pt x="1934" y="346"/>
                  </a:lnTo>
                  <a:lnTo>
                    <a:pt x="1930" y="345"/>
                  </a:lnTo>
                  <a:lnTo>
                    <a:pt x="1928" y="342"/>
                  </a:lnTo>
                  <a:lnTo>
                    <a:pt x="1926" y="339"/>
                  </a:lnTo>
                  <a:lnTo>
                    <a:pt x="1926" y="336"/>
                  </a:lnTo>
                  <a:lnTo>
                    <a:pt x="1926" y="178"/>
                  </a:lnTo>
                  <a:lnTo>
                    <a:pt x="1926" y="171"/>
                  </a:lnTo>
                  <a:lnTo>
                    <a:pt x="1923" y="163"/>
                  </a:lnTo>
                  <a:lnTo>
                    <a:pt x="1921" y="157"/>
                  </a:lnTo>
                  <a:lnTo>
                    <a:pt x="1918" y="152"/>
                  </a:lnTo>
                  <a:lnTo>
                    <a:pt x="1913" y="148"/>
                  </a:lnTo>
                  <a:lnTo>
                    <a:pt x="1907" y="143"/>
                  </a:lnTo>
                  <a:lnTo>
                    <a:pt x="1899" y="141"/>
                  </a:lnTo>
                  <a:lnTo>
                    <a:pt x="1890" y="140"/>
                  </a:lnTo>
                  <a:lnTo>
                    <a:pt x="1880" y="141"/>
                  </a:lnTo>
                  <a:lnTo>
                    <a:pt x="1873" y="143"/>
                  </a:lnTo>
                  <a:lnTo>
                    <a:pt x="1868" y="146"/>
                  </a:lnTo>
                  <a:lnTo>
                    <a:pt x="1863" y="149"/>
                  </a:lnTo>
                  <a:lnTo>
                    <a:pt x="1860" y="153"/>
                  </a:lnTo>
                  <a:lnTo>
                    <a:pt x="1859" y="158"/>
                  </a:lnTo>
                  <a:lnTo>
                    <a:pt x="1858" y="163"/>
                  </a:lnTo>
                  <a:lnTo>
                    <a:pt x="1858" y="169"/>
                  </a:lnTo>
                  <a:lnTo>
                    <a:pt x="1858" y="336"/>
                  </a:lnTo>
                  <a:lnTo>
                    <a:pt x="1857" y="339"/>
                  </a:lnTo>
                  <a:lnTo>
                    <a:pt x="1855" y="342"/>
                  </a:lnTo>
                  <a:lnTo>
                    <a:pt x="1853" y="345"/>
                  </a:lnTo>
                  <a:lnTo>
                    <a:pt x="1849" y="346"/>
                  </a:lnTo>
                  <a:lnTo>
                    <a:pt x="1803" y="346"/>
                  </a:lnTo>
                  <a:lnTo>
                    <a:pt x="1799" y="345"/>
                  </a:lnTo>
                  <a:lnTo>
                    <a:pt x="1797" y="342"/>
                  </a:lnTo>
                  <a:lnTo>
                    <a:pt x="1795" y="339"/>
                  </a:lnTo>
                  <a:lnTo>
                    <a:pt x="1795" y="336"/>
                  </a:lnTo>
                  <a:lnTo>
                    <a:pt x="1795" y="148"/>
                  </a:lnTo>
                  <a:lnTo>
                    <a:pt x="1795" y="142"/>
                  </a:lnTo>
                  <a:lnTo>
                    <a:pt x="1796" y="138"/>
                  </a:lnTo>
                  <a:lnTo>
                    <a:pt x="1797" y="134"/>
                  </a:lnTo>
                  <a:lnTo>
                    <a:pt x="1798" y="130"/>
                  </a:lnTo>
                  <a:lnTo>
                    <a:pt x="1800" y="127"/>
                  </a:lnTo>
                  <a:lnTo>
                    <a:pt x="1803" y="125"/>
                  </a:lnTo>
                  <a:lnTo>
                    <a:pt x="1808" y="121"/>
                  </a:lnTo>
                  <a:lnTo>
                    <a:pt x="1812" y="119"/>
                  </a:lnTo>
                  <a:lnTo>
                    <a:pt x="1819" y="116"/>
                  </a:lnTo>
                  <a:lnTo>
                    <a:pt x="1827" y="114"/>
                  </a:lnTo>
                  <a:lnTo>
                    <a:pt x="1835" y="112"/>
                  </a:lnTo>
                  <a:lnTo>
                    <a:pt x="1846" y="110"/>
                  </a:lnTo>
                  <a:lnTo>
                    <a:pt x="1868" y="107"/>
                  </a:lnTo>
                  <a:lnTo>
                    <a:pt x="1891" y="106"/>
                  </a:lnTo>
                  <a:lnTo>
                    <a:pt x="1911" y="107"/>
                  </a:lnTo>
                  <a:lnTo>
                    <a:pt x="1929" y="109"/>
                  </a:lnTo>
                  <a:lnTo>
                    <a:pt x="1937" y="112"/>
                  </a:lnTo>
                  <a:lnTo>
                    <a:pt x="1946" y="114"/>
                  </a:lnTo>
                  <a:lnTo>
                    <a:pt x="1953" y="117"/>
                  </a:lnTo>
                  <a:lnTo>
                    <a:pt x="1960" y="121"/>
                  </a:lnTo>
                  <a:lnTo>
                    <a:pt x="1967" y="126"/>
                  </a:lnTo>
                  <a:lnTo>
                    <a:pt x="1972" y="131"/>
                  </a:lnTo>
                  <a:lnTo>
                    <a:pt x="1977" y="136"/>
                  </a:lnTo>
                  <a:lnTo>
                    <a:pt x="1980" y="142"/>
                  </a:lnTo>
                  <a:lnTo>
                    <a:pt x="1985" y="150"/>
                  </a:lnTo>
                  <a:lnTo>
                    <a:pt x="1987" y="157"/>
                  </a:lnTo>
                  <a:lnTo>
                    <a:pt x="1988" y="166"/>
                  </a:lnTo>
                  <a:lnTo>
                    <a:pt x="1989" y="175"/>
                  </a:lnTo>
                  <a:lnTo>
                    <a:pt x="1989" y="336"/>
                  </a:lnTo>
                  <a:lnTo>
                    <a:pt x="1988" y="339"/>
                  </a:lnTo>
                  <a:lnTo>
                    <a:pt x="1987" y="342"/>
                  </a:lnTo>
                  <a:lnTo>
                    <a:pt x="1983" y="345"/>
                  </a:lnTo>
                  <a:lnTo>
                    <a:pt x="1980" y="346"/>
                  </a:lnTo>
                  <a:close/>
                  <a:moveTo>
                    <a:pt x="2125" y="138"/>
                  </a:moveTo>
                  <a:lnTo>
                    <a:pt x="2117" y="139"/>
                  </a:lnTo>
                  <a:lnTo>
                    <a:pt x="2110" y="141"/>
                  </a:lnTo>
                  <a:lnTo>
                    <a:pt x="2105" y="146"/>
                  </a:lnTo>
                  <a:lnTo>
                    <a:pt x="2099" y="150"/>
                  </a:lnTo>
                  <a:lnTo>
                    <a:pt x="2095" y="156"/>
                  </a:lnTo>
                  <a:lnTo>
                    <a:pt x="2092" y="162"/>
                  </a:lnTo>
                  <a:lnTo>
                    <a:pt x="2091" y="170"/>
                  </a:lnTo>
                  <a:lnTo>
                    <a:pt x="2090" y="178"/>
                  </a:lnTo>
                  <a:lnTo>
                    <a:pt x="2091" y="188"/>
                  </a:lnTo>
                  <a:lnTo>
                    <a:pt x="2092" y="197"/>
                  </a:lnTo>
                  <a:lnTo>
                    <a:pt x="2095" y="207"/>
                  </a:lnTo>
                  <a:lnTo>
                    <a:pt x="2099" y="215"/>
                  </a:lnTo>
                  <a:lnTo>
                    <a:pt x="2105" y="222"/>
                  </a:lnTo>
                  <a:lnTo>
                    <a:pt x="2111" y="228"/>
                  </a:lnTo>
                  <a:lnTo>
                    <a:pt x="2114" y="230"/>
                  </a:lnTo>
                  <a:lnTo>
                    <a:pt x="2118" y="231"/>
                  </a:lnTo>
                  <a:lnTo>
                    <a:pt x="2122" y="232"/>
                  </a:lnTo>
                  <a:lnTo>
                    <a:pt x="2127" y="232"/>
                  </a:lnTo>
                  <a:lnTo>
                    <a:pt x="2134" y="232"/>
                  </a:lnTo>
                  <a:lnTo>
                    <a:pt x="2141" y="230"/>
                  </a:lnTo>
                  <a:lnTo>
                    <a:pt x="2147" y="226"/>
                  </a:lnTo>
                  <a:lnTo>
                    <a:pt x="2152" y="221"/>
                  </a:lnTo>
                  <a:lnTo>
                    <a:pt x="2156" y="215"/>
                  </a:lnTo>
                  <a:lnTo>
                    <a:pt x="2158" y="209"/>
                  </a:lnTo>
                  <a:lnTo>
                    <a:pt x="2160" y="200"/>
                  </a:lnTo>
                  <a:lnTo>
                    <a:pt x="2160" y="192"/>
                  </a:lnTo>
                  <a:lnTo>
                    <a:pt x="2160" y="182"/>
                  </a:lnTo>
                  <a:lnTo>
                    <a:pt x="2158" y="173"/>
                  </a:lnTo>
                  <a:lnTo>
                    <a:pt x="2156" y="163"/>
                  </a:lnTo>
                  <a:lnTo>
                    <a:pt x="2152" y="156"/>
                  </a:lnTo>
                  <a:lnTo>
                    <a:pt x="2147" y="149"/>
                  </a:lnTo>
                  <a:lnTo>
                    <a:pt x="2140" y="143"/>
                  </a:lnTo>
                  <a:lnTo>
                    <a:pt x="2137" y="141"/>
                  </a:lnTo>
                  <a:lnTo>
                    <a:pt x="2133" y="139"/>
                  </a:lnTo>
                  <a:lnTo>
                    <a:pt x="2129" y="139"/>
                  </a:lnTo>
                  <a:lnTo>
                    <a:pt x="2125" y="138"/>
                  </a:lnTo>
                  <a:close/>
                  <a:moveTo>
                    <a:pt x="2097" y="350"/>
                  </a:moveTo>
                  <a:lnTo>
                    <a:pt x="2091" y="356"/>
                  </a:lnTo>
                  <a:lnTo>
                    <a:pt x="2086" y="364"/>
                  </a:lnTo>
                  <a:lnTo>
                    <a:pt x="2082" y="368"/>
                  </a:lnTo>
                  <a:lnTo>
                    <a:pt x="2081" y="372"/>
                  </a:lnTo>
                  <a:lnTo>
                    <a:pt x="2080" y="376"/>
                  </a:lnTo>
                  <a:lnTo>
                    <a:pt x="2079" y="381"/>
                  </a:lnTo>
                  <a:lnTo>
                    <a:pt x="2080" y="390"/>
                  </a:lnTo>
                  <a:lnTo>
                    <a:pt x="2082" y="397"/>
                  </a:lnTo>
                  <a:lnTo>
                    <a:pt x="2087" y="404"/>
                  </a:lnTo>
                  <a:lnTo>
                    <a:pt x="2092" y="409"/>
                  </a:lnTo>
                  <a:lnTo>
                    <a:pt x="2099" y="413"/>
                  </a:lnTo>
                  <a:lnTo>
                    <a:pt x="2109" y="417"/>
                  </a:lnTo>
                  <a:lnTo>
                    <a:pt x="2118" y="419"/>
                  </a:lnTo>
                  <a:lnTo>
                    <a:pt x="2131" y="419"/>
                  </a:lnTo>
                  <a:lnTo>
                    <a:pt x="2142" y="418"/>
                  </a:lnTo>
                  <a:lnTo>
                    <a:pt x="2153" y="416"/>
                  </a:lnTo>
                  <a:lnTo>
                    <a:pt x="2162" y="412"/>
                  </a:lnTo>
                  <a:lnTo>
                    <a:pt x="2170" y="408"/>
                  </a:lnTo>
                  <a:lnTo>
                    <a:pt x="2177" y="401"/>
                  </a:lnTo>
                  <a:lnTo>
                    <a:pt x="2182" y="394"/>
                  </a:lnTo>
                  <a:lnTo>
                    <a:pt x="2184" y="391"/>
                  </a:lnTo>
                  <a:lnTo>
                    <a:pt x="2186" y="387"/>
                  </a:lnTo>
                  <a:lnTo>
                    <a:pt x="2187" y="382"/>
                  </a:lnTo>
                  <a:lnTo>
                    <a:pt x="2187" y="379"/>
                  </a:lnTo>
                  <a:lnTo>
                    <a:pt x="2186" y="373"/>
                  </a:lnTo>
                  <a:lnTo>
                    <a:pt x="2185" y="368"/>
                  </a:lnTo>
                  <a:lnTo>
                    <a:pt x="2181" y="364"/>
                  </a:lnTo>
                  <a:lnTo>
                    <a:pt x="2178" y="360"/>
                  </a:lnTo>
                  <a:lnTo>
                    <a:pt x="2174" y="358"/>
                  </a:lnTo>
                  <a:lnTo>
                    <a:pt x="2170" y="356"/>
                  </a:lnTo>
                  <a:lnTo>
                    <a:pt x="2164" y="355"/>
                  </a:lnTo>
                  <a:lnTo>
                    <a:pt x="2157" y="354"/>
                  </a:lnTo>
                  <a:lnTo>
                    <a:pt x="2129" y="352"/>
                  </a:lnTo>
                  <a:lnTo>
                    <a:pt x="2097" y="350"/>
                  </a:lnTo>
                  <a:close/>
                  <a:moveTo>
                    <a:pt x="2117" y="456"/>
                  </a:moveTo>
                  <a:lnTo>
                    <a:pt x="2106" y="456"/>
                  </a:lnTo>
                  <a:lnTo>
                    <a:pt x="2095" y="455"/>
                  </a:lnTo>
                  <a:lnTo>
                    <a:pt x="2086" y="454"/>
                  </a:lnTo>
                  <a:lnTo>
                    <a:pt x="2077" y="452"/>
                  </a:lnTo>
                  <a:lnTo>
                    <a:pt x="2069" y="450"/>
                  </a:lnTo>
                  <a:lnTo>
                    <a:pt x="2061" y="447"/>
                  </a:lnTo>
                  <a:lnTo>
                    <a:pt x="2055" y="444"/>
                  </a:lnTo>
                  <a:lnTo>
                    <a:pt x="2049" y="439"/>
                  </a:lnTo>
                  <a:lnTo>
                    <a:pt x="2043" y="435"/>
                  </a:lnTo>
                  <a:lnTo>
                    <a:pt x="2039" y="431"/>
                  </a:lnTo>
                  <a:lnTo>
                    <a:pt x="2035" y="427"/>
                  </a:lnTo>
                  <a:lnTo>
                    <a:pt x="2032" y="421"/>
                  </a:lnTo>
                  <a:lnTo>
                    <a:pt x="2030" y="416"/>
                  </a:lnTo>
                  <a:lnTo>
                    <a:pt x="2028" y="410"/>
                  </a:lnTo>
                  <a:lnTo>
                    <a:pt x="2027" y="405"/>
                  </a:lnTo>
                  <a:lnTo>
                    <a:pt x="2027" y="398"/>
                  </a:lnTo>
                  <a:lnTo>
                    <a:pt x="2027" y="393"/>
                  </a:lnTo>
                  <a:lnTo>
                    <a:pt x="2028" y="388"/>
                  </a:lnTo>
                  <a:lnTo>
                    <a:pt x="2029" y="382"/>
                  </a:lnTo>
                  <a:lnTo>
                    <a:pt x="2031" y="378"/>
                  </a:lnTo>
                  <a:lnTo>
                    <a:pt x="2035" y="370"/>
                  </a:lnTo>
                  <a:lnTo>
                    <a:pt x="2040" y="362"/>
                  </a:lnTo>
                  <a:lnTo>
                    <a:pt x="2047" y="356"/>
                  </a:lnTo>
                  <a:lnTo>
                    <a:pt x="2054" y="351"/>
                  </a:lnTo>
                  <a:lnTo>
                    <a:pt x="2060" y="347"/>
                  </a:lnTo>
                  <a:lnTo>
                    <a:pt x="2066" y="342"/>
                  </a:lnTo>
                  <a:lnTo>
                    <a:pt x="2060" y="341"/>
                  </a:lnTo>
                  <a:lnTo>
                    <a:pt x="2054" y="338"/>
                  </a:lnTo>
                  <a:lnTo>
                    <a:pt x="2049" y="335"/>
                  </a:lnTo>
                  <a:lnTo>
                    <a:pt x="2043" y="331"/>
                  </a:lnTo>
                  <a:lnTo>
                    <a:pt x="2039" y="326"/>
                  </a:lnTo>
                  <a:lnTo>
                    <a:pt x="2036" y="320"/>
                  </a:lnTo>
                  <a:lnTo>
                    <a:pt x="2034" y="314"/>
                  </a:lnTo>
                  <a:lnTo>
                    <a:pt x="2033" y="307"/>
                  </a:lnTo>
                  <a:lnTo>
                    <a:pt x="2033" y="301"/>
                  </a:lnTo>
                  <a:lnTo>
                    <a:pt x="2034" y="297"/>
                  </a:lnTo>
                  <a:lnTo>
                    <a:pt x="2036" y="293"/>
                  </a:lnTo>
                  <a:lnTo>
                    <a:pt x="2038" y="289"/>
                  </a:lnTo>
                  <a:lnTo>
                    <a:pt x="2042" y="280"/>
                  </a:lnTo>
                  <a:lnTo>
                    <a:pt x="2049" y="274"/>
                  </a:lnTo>
                  <a:lnTo>
                    <a:pt x="2061" y="262"/>
                  </a:lnTo>
                  <a:lnTo>
                    <a:pt x="2073" y="256"/>
                  </a:lnTo>
                  <a:lnTo>
                    <a:pt x="2063" y="250"/>
                  </a:lnTo>
                  <a:lnTo>
                    <a:pt x="2056" y="243"/>
                  </a:lnTo>
                  <a:lnTo>
                    <a:pt x="2050" y="236"/>
                  </a:lnTo>
                  <a:lnTo>
                    <a:pt x="2043" y="228"/>
                  </a:lnTo>
                  <a:lnTo>
                    <a:pt x="2039" y="218"/>
                  </a:lnTo>
                  <a:lnTo>
                    <a:pt x="2036" y="209"/>
                  </a:lnTo>
                  <a:lnTo>
                    <a:pt x="2034" y="198"/>
                  </a:lnTo>
                  <a:lnTo>
                    <a:pt x="2034" y="187"/>
                  </a:lnTo>
                  <a:lnTo>
                    <a:pt x="2034" y="178"/>
                  </a:lnTo>
                  <a:lnTo>
                    <a:pt x="2035" y="170"/>
                  </a:lnTo>
                  <a:lnTo>
                    <a:pt x="2037" y="161"/>
                  </a:lnTo>
                  <a:lnTo>
                    <a:pt x="2040" y="154"/>
                  </a:lnTo>
                  <a:lnTo>
                    <a:pt x="2043" y="147"/>
                  </a:lnTo>
                  <a:lnTo>
                    <a:pt x="2048" y="139"/>
                  </a:lnTo>
                  <a:lnTo>
                    <a:pt x="2053" y="134"/>
                  </a:lnTo>
                  <a:lnTo>
                    <a:pt x="2058" y="128"/>
                  </a:lnTo>
                  <a:lnTo>
                    <a:pt x="2065" y="122"/>
                  </a:lnTo>
                  <a:lnTo>
                    <a:pt x="2072" y="118"/>
                  </a:lnTo>
                  <a:lnTo>
                    <a:pt x="2079" y="115"/>
                  </a:lnTo>
                  <a:lnTo>
                    <a:pt x="2088" y="112"/>
                  </a:lnTo>
                  <a:lnTo>
                    <a:pt x="2096" y="109"/>
                  </a:lnTo>
                  <a:lnTo>
                    <a:pt x="2106" y="107"/>
                  </a:lnTo>
                  <a:lnTo>
                    <a:pt x="2115" y="106"/>
                  </a:lnTo>
                  <a:lnTo>
                    <a:pt x="2126" y="106"/>
                  </a:lnTo>
                  <a:lnTo>
                    <a:pt x="2138" y="107"/>
                  </a:lnTo>
                  <a:lnTo>
                    <a:pt x="2150" y="108"/>
                  </a:lnTo>
                  <a:lnTo>
                    <a:pt x="2159" y="110"/>
                  </a:lnTo>
                  <a:lnTo>
                    <a:pt x="2168" y="112"/>
                  </a:lnTo>
                  <a:lnTo>
                    <a:pt x="2175" y="115"/>
                  </a:lnTo>
                  <a:lnTo>
                    <a:pt x="2182" y="117"/>
                  </a:lnTo>
                  <a:lnTo>
                    <a:pt x="2189" y="118"/>
                  </a:lnTo>
                  <a:lnTo>
                    <a:pt x="2196" y="119"/>
                  </a:lnTo>
                  <a:lnTo>
                    <a:pt x="2206" y="118"/>
                  </a:lnTo>
                  <a:lnTo>
                    <a:pt x="2214" y="117"/>
                  </a:lnTo>
                  <a:lnTo>
                    <a:pt x="2221" y="115"/>
                  </a:lnTo>
                  <a:lnTo>
                    <a:pt x="2228" y="113"/>
                  </a:lnTo>
                  <a:lnTo>
                    <a:pt x="2230" y="112"/>
                  </a:lnTo>
                  <a:lnTo>
                    <a:pt x="2233" y="112"/>
                  </a:lnTo>
                  <a:lnTo>
                    <a:pt x="2235" y="112"/>
                  </a:lnTo>
                  <a:lnTo>
                    <a:pt x="2236" y="114"/>
                  </a:lnTo>
                  <a:lnTo>
                    <a:pt x="2237" y="116"/>
                  </a:lnTo>
                  <a:lnTo>
                    <a:pt x="2239" y="121"/>
                  </a:lnTo>
                  <a:lnTo>
                    <a:pt x="2240" y="128"/>
                  </a:lnTo>
                  <a:lnTo>
                    <a:pt x="2241" y="133"/>
                  </a:lnTo>
                  <a:lnTo>
                    <a:pt x="2241" y="135"/>
                  </a:lnTo>
                  <a:lnTo>
                    <a:pt x="2240" y="136"/>
                  </a:lnTo>
                  <a:lnTo>
                    <a:pt x="2239" y="138"/>
                  </a:lnTo>
                  <a:lnTo>
                    <a:pt x="2237" y="140"/>
                  </a:lnTo>
                  <a:lnTo>
                    <a:pt x="2232" y="142"/>
                  </a:lnTo>
                  <a:lnTo>
                    <a:pt x="2225" y="146"/>
                  </a:lnTo>
                  <a:lnTo>
                    <a:pt x="2216" y="148"/>
                  </a:lnTo>
                  <a:lnTo>
                    <a:pt x="2207" y="150"/>
                  </a:lnTo>
                  <a:lnTo>
                    <a:pt x="2211" y="157"/>
                  </a:lnTo>
                  <a:lnTo>
                    <a:pt x="2214" y="167"/>
                  </a:lnTo>
                  <a:lnTo>
                    <a:pt x="2216" y="176"/>
                  </a:lnTo>
                  <a:lnTo>
                    <a:pt x="2216" y="187"/>
                  </a:lnTo>
                  <a:lnTo>
                    <a:pt x="2216" y="196"/>
                  </a:lnTo>
                  <a:lnTo>
                    <a:pt x="2215" y="205"/>
                  </a:lnTo>
                  <a:lnTo>
                    <a:pt x="2213" y="212"/>
                  </a:lnTo>
                  <a:lnTo>
                    <a:pt x="2210" y="220"/>
                  </a:lnTo>
                  <a:lnTo>
                    <a:pt x="2207" y="228"/>
                  </a:lnTo>
                  <a:lnTo>
                    <a:pt x="2202" y="234"/>
                  </a:lnTo>
                  <a:lnTo>
                    <a:pt x="2197" y="240"/>
                  </a:lnTo>
                  <a:lnTo>
                    <a:pt x="2192" y="246"/>
                  </a:lnTo>
                  <a:lnTo>
                    <a:pt x="2186" y="251"/>
                  </a:lnTo>
                  <a:lnTo>
                    <a:pt x="2178" y="255"/>
                  </a:lnTo>
                  <a:lnTo>
                    <a:pt x="2171" y="259"/>
                  </a:lnTo>
                  <a:lnTo>
                    <a:pt x="2162" y="262"/>
                  </a:lnTo>
                  <a:lnTo>
                    <a:pt x="2154" y="265"/>
                  </a:lnTo>
                  <a:lnTo>
                    <a:pt x="2145" y="267"/>
                  </a:lnTo>
                  <a:lnTo>
                    <a:pt x="2135" y="268"/>
                  </a:lnTo>
                  <a:lnTo>
                    <a:pt x="2126" y="268"/>
                  </a:lnTo>
                  <a:lnTo>
                    <a:pt x="2112" y="267"/>
                  </a:lnTo>
                  <a:lnTo>
                    <a:pt x="2101" y="265"/>
                  </a:lnTo>
                  <a:lnTo>
                    <a:pt x="2097" y="269"/>
                  </a:lnTo>
                  <a:lnTo>
                    <a:pt x="2093" y="273"/>
                  </a:lnTo>
                  <a:lnTo>
                    <a:pt x="2091" y="276"/>
                  </a:lnTo>
                  <a:lnTo>
                    <a:pt x="2090" y="279"/>
                  </a:lnTo>
                  <a:lnTo>
                    <a:pt x="2089" y="283"/>
                  </a:lnTo>
                  <a:lnTo>
                    <a:pt x="2088" y="287"/>
                  </a:lnTo>
                  <a:lnTo>
                    <a:pt x="2089" y="290"/>
                  </a:lnTo>
                  <a:lnTo>
                    <a:pt x="2089" y="292"/>
                  </a:lnTo>
                  <a:lnTo>
                    <a:pt x="2091" y="295"/>
                  </a:lnTo>
                  <a:lnTo>
                    <a:pt x="2092" y="297"/>
                  </a:lnTo>
                  <a:lnTo>
                    <a:pt x="2097" y="300"/>
                  </a:lnTo>
                  <a:lnTo>
                    <a:pt x="2105" y="302"/>
                  </a:lnTo>
                  <a:lnTo>
                    <a:pt x="2122" y="305"/>
                  </a:lnTo>
                  <a:lnTo>
                    <a:pt x="2144" y="305"/>
                  </a:lnTo>
                  <a:lnTo>
                    <a:pt x="2160" y="306"/>
                  </a:lnTo>
                  <a:lnTo>
                    <a:pt x="2178" y="307"/>
                  </a:lnTo>
                  <a:lnTo>
                    <a:pt x="2187" y="308"/>
                  </a:lnTo>
                  <a:lnTo>
                    <a:pt x="2194" y="309"/>
                  </a:lnTo>
                  <a:lnTo>
                    <a:pt x="2202" y="311"/>
                  </a:lnTo>
                  <a:lnTo>
                    <a:pt x="2210" y="313"/>
                  </a:lnTo>
                  <a:lnTo>
                    <a:pt x="2217" y="316"/>
                  </a:lnTo>
                  <a:lnTo>
                    <a:pt x="2224" y="320"/>
                  </a:lnTo>
                  <a:lnTo>
                    <a:pt x="2229" y="325"/>
                  </a:lnTo>
                  <a:lnTo>
                    <a:pt x="2234" y="331"/>
                  </a:lnTo>
                  <a:lnTo>
                    <a:pt x="2237" y="337"/>
                  </a:lnTo>
                  <a:lnTo>
                    <a:pt x="2240" y="345"/>
                  </a:lnTo>
                  <a:lnTo>
                    <a:pt x="2242" y="354"/>
                  </a:lnTo>
                  <a:lnTo>
                    <a:pt x="2244" y="365"/>
                  </a:lnTo>
                  <a:lnTo>
                    <a:pt x="2242" y="374"/>
                  </a:lnTo>
                  <a:lnTo>
                    <a:pt x="2240" y="382"/>
                  </a:lnTo>
                  <a:lnTo>
                    <a:pt x="2237" y="392"/>
                  </a:lnTo>
                  <a:lnTo>
                    <a:pt x="2234" y="400"/>
                  </a:lnTo>
                  <a:lnTo>
                    <a:pt x="2229" y="409"/>
                  </a:lnTo>
                  <a:lnTo>
                    <a:pt x="2222" y="416"/>
                  </a:lnTo>
                  <a:lnTo>
                    <a:pt x="2215" y="424"/>
                  </a:lnTo>
                  <a:lnTo>
                    <a:pt x="2208" y="430"/>
                  </a:lnTo>
                  <a:lnTo>
                    <a:pt x="2198" y="435"/>
                  </a:lnTo>
                  <a:lnTo>
                    <a:pt x="2189" y="440"/>
                  </a:lnTo>
                  <a:lnTo>
                    <a:pt x="2178" y="446"/>
                  </a:lnTo>
                  <a:lnTo>
                    <a:pt x="2167" y="449"/>
                  </a:lnTo>
                  <a:lnTo>
                    <a:pt x="2155" y="452"/>
                  </a:lnTo>
                  <a:lnTo>
                    <a:pt x="2144" y="454"/>
                  </a:lnTo>
                  <a:lnTo>
                    <a:pt x="2130" y="455"/>
                  </a:lnTo>
                  <a:lnTo>
                    <a:pt x="2117" y="456"/>
                  </a:lnTo>
                  <a:close/>
                  <a:moveTo>
                    <a:pt x="2354" y="140"/>
                  </a:moveTo>
                  <a:lnTo>
                    <a:pt x="2349" y="141"/>
                  </a:lnTo>
                  <a:lnTo>
                    <a:pt x="2345" y="142"/>
                  </a:lnTo>
                  <a:lnTo>
                    <a:pt x="2339" y="143"/>
                  </a:lnTo>
                  <a:lnTo>
                    <a:pt x="2335" y="147"/>
                  </a:lnTo>
                  <a:lnTo>
                    <a:pt x="2332" y="150"/>
                  </a:lnTo>
                  <a:lnTo>
                    <a:pt x="2328" y="153"/>
                  </a:lnTo>
                  <a:lnTo>
                    <a:pt x="2325" y="157"/>
                  </a:lnTo>
                  <a:lnTo>
                    <a:pt x="2322" y="161"/>
                  </a:lnTo>
                  <a:lnTo>
                    <a:pt x="2318" y="171"/>
                  </a:lnTo>
                  <a:lnTo>
                    <a:pt x="2315" y="181"/>
                  </a:lnTo>
                  <a:lnTo>
                    <a:pt x="2313" y="193"/>
                  </a:lnTo>
                  <a:lnTo>
                    <a:pt x="2312" y="203"/>
                  </a:lnTo>
                  <a:lnTo>
                    <a:pt x="2391" y="190"/>
                  </a:lnTo>
                  <a:lnTo>
                    <a:pt x="2390" y="180"/>
                  </a:lnTo>
                  <a:lnTo>
                    <a:pt x="2389" y="172"/>
                  </a:lnTo>
                  <a:lnTo>
                    <a:pt x="2386" y="163"/>
                  </a:lnTo>
                  <a:lnTo>
                    <a:pt x="2382" y="156"/>
                  </a:lnTo>
                  <a:lnTo>
                    <a:pt x="2377" y="150"/>
                  </a:lnTo>
                  <a:lnTo>
                    <a:pt x="2371" y="145"/>
                  </a:lnTo>
                  <a:lnTo>
                    <a:pt x="2368" y="143"/>
                  </a:lnTo>
                  <a:lnTo>
                    <a:pt x="2364" y="141"/>
                  </a:lnTo>
                  <a:lnTo>
                    <a:pt x="2359" y="141"/>
                  </a:lnTo>
                  <a:lnTo>
                    <a:pt x="2354" y="140"/>
                  </a:lnTo>
                  <a:close/>
                  <a:moveTo>
                    <a:pt x="2361" y="351"/>
                  </a:moveTo>
                  <a:lnTo>
                    <a:pt x="2351" y="351"/>
                  </a:lnTo>
                  <a:lnTo>
                    <a:pt x="2340" y="349"/>
                  </a:lnTo>
                  <a:lnTo>
                    <a:pt x="2331" y="347"/>
                  </a:lnTo>
                  <a:lnTo>
                    <a:pt x="2321" y="344"/>
                  </a:lnTo>
                  <a:lnTo>
                    <a:pt x="2312" y="339"/>
                  </a:lnTo>
                  <a:lnTo>
                    <a:pt x="2304" y="335"/>
                  </a:lnTo>
                  <a:lnTo>
                    <a:pt x="2296" y="329"/>
                  </a:lnTo>
                  <a:lnTo>
                    <a:pt x="2289" y="321"/>
                  </a:lnTo>
                  <a:lnTo>
                    <a:pt x="2281" y="313"/>
                  </a:lnTo>
                  <a:lnTo>
                    <a:pt x="2276" y="305"/>
                  </a:lnTo>
                  <a:lnTo>
                    <a:pt x="2271" y="294"/>
                  </a:lnTo>
                  <a:lnTo>
                    <a:pt x="2267" y="282"/>
                  </a:lnTo>
                  <a:lnTo>
                    <a:pt x="2262" y="271"/>
                  </a:lnTo>
                  <a:lnTo>
                    <a:pt x="2260" y="257"/>
                  </a:lnTo>
                  <a:lnTo>
                    <a:pt x="2258" y="242"/>
                  </a:lnTo>
                  <a:lnTo>
                    <a:pt x="2258" y="227"/>
                  </a:lnTo>
                  <a:lnTo>
                    <a:pt x="2258" y="211"/>
                  </a:lnTo>
                  <a:lnTo>
                    <a:pt x="2260" y="197"/>
                  </a:lnTo>
                  <a:lnTo>
                    <a:pt x="2262" y="185"/>
                  </a:lnTo>
                  <a:lnTo>
                    <a:pt x="2267" y="172"/>
                  </a:lnTo>
                  <a:lnTo>
                    <a:pt x="2271" y="161"/>
                  </a:lnTo>
                  <a:lnTo>
                    <a:pt x="2276" y="151"/>
                  </a:lnTo>
                  <a:lnTo>
                    <a:pt x="2282" y="142"/>
                  </a:lnTo>
                  <a:lnTo>
                    <a:pt x="2289" y="135"/>
                  </a:lnTo>
                  <a:lnTo>
                    <a:pt x="2296" y="128"/>
                  </a:lnTo>
                  <a:lnTo>
                    <a:pt x="2305" y="121"/>
                  </a:lnTo>
                  <a:lnTo>
                    <a:pt x="2313" y="117"/>
                  </a:lnTo>
                  <a:lnTo>
                    <a:pt x="2322" y="113"/>
                  </a:lnTo>
                  <a:lnTo>
                    <a:pt x="2332" y="110"/>
                  </a:lnTo>
                  <a:lnTo>
                    <a:pt x="2341" y="108"/>
                  </a:lnTo>
                  <a:lnTo>
                    <a:pt x="2351" y="106"/>
                  </a:lnTo>
                  <a:lnTo>
                    <a:pt x="2361" y="106"/>
                  </a:lnTo>
                  <a:lnTo>
                    <a:pt x="2371" y="106"/>
                  </a:lnTo>
                  <a:lnTo>
                    <a:pt x="2380" y="108"/>
                  </a:lnTo>
                  <a:lnTo>
                    <a:pt x="2390" y="110"/>
                  </a:lnTo>
                  <a:lnTo>
                    <a:pt x="2398" y="113"/>
                  </a:lnTo>
                  <a:lnTo>
                    <a:pt x="2406" y="117"/>
                  </a:lnTo>
                  <a:lnTo>
                    <a:pt x="2413" y="121"/>
                  </a:lnTo>
                  <a:lnTo>
                    <a:pt x="2419" y="127"/>
                  </a:lnTo>
                  <a:lnTo>
                    <a:pt x="2426" y="133"/>
                  </a:lnTo>
                  <a:lnTo>
                    <a:pt x="2431" y="139"/>
                  </a:lnTo>
                  <a:lnTo>
                    <a:pt x="2436" y="147"/>
                  </a:lnTo>
                  <a:lnTo>
                    <a:pt x="2440" y="154"/>
                  </a:lnTo>
                  <a:lnTo>
                    <a:pt x="2444" y="161"/>
                  </a:lnTo>
                  <a:lnTo>
                    <a:pt x="2446" y="170"/>
                  </a:lnTo>
                  <a:lnTo>
                    <a:pt x="2448" y="179"/>
                  </a:lnTo>
                  <a:lnTo>
                    <a:pt x="2449" y="188"/>
                  </a:lnTo>
                  <a:lnTo>
                    <a:pt x="2450" y="197"/>
                  </a:lnTo>
                  <a:lnTo>
                    <a:pt x="2450" y="201"/>
                  </a:lnTo>
                  <a:lnTo>
                    <a:pt x="2449" y="206"/>
                  </a:lnTo>
                  <a:lnTo>
                    <a:pt x="2448" y="209"/>
                  </a:lnTo>
                  <a:lnTo>
                    <a:pt x="2446" y="211"/>
                  </a:lnTo>
                  <a:lnTo>
                    <a:pt x="2440" y="214"/>
                  </a:lnTo>
                  <a:lnTo>
                    <a:pt x="2434" y="216"/>
                  </a:lnTo>
                  <a:lnTo>
                    <a:pt x="2316" y="236"/>
                  </a:lnTo>
                  <a:lnTo>
                    <a:pt x="2318" y="249"/>
                  </a:lnTo>
                  <a:lnTo>
                    <a:pt x="2321" y="260"/>
                  </a:lnTo>
                  <a:lnTo>
                    <a:pt x="2327" y="271"/>
                  </a:lnTo>
                  <a:lnTo>
                    <a:pt x="2333" y="280"/>
                  </a:lnTo>
                  <a:lnTo>
                    <a:pt x="2336" y="285"/>
                  </a:lnTo>
                  <a:lnTo>
                    <a:pt x="2340" y="289"/>
                  </a:lnTo>
                  <a:lnTo>
                    <a:pt x="2346" y="292"/>
                  </a:lnTo>
                  <a:lnTo>
                    <a:pt x="2350" y="294"/>
                  </a:lnTo>
                  <a:lnTo>
                    <a:pt x="2356" y="296"/>
                  </a:lnTo>
                  <a:lnTo>
                    <a:pt x="2361" y="298"/>
                  </a:lnTo>
                  <a:lnTo>
                    <a:pt x="2368" y="299"/>
                  </a:lnTo>
                  <a:lnTo>
                    <a:pt x="2374" y="299"/>
                  </a:lnTo>
                  <a:lnTo>
                    <a:pt x="2384" y="298"/>
                  </a:lnTo>
                  <a:lnTo>
                    <a:pt x="2392" y="296"/>
                  </a:lnTo>
                  <a:lnTo>
                    <a:pt x="2399" y="293"/>
                  </a:lnTo>
                  <a:lnTo>
                    <a:pt x="2406" y="289"/>
                  </a:lnTo>
                  <a:lnTo>
                    <a:pt x="2412" y="283"/>
                  </a:lnTo>
                  <a:lnTo>
                    <a:pt x="2417" y="279"/>
                  </a:lnTo>
                  <a:lnTo>
                    <a:pt x="2421" y="274"/>
                  </a:lnTo>
                  <a:lnTo>
                    <a:pt x="2425" y="269"/>
                  </a:lnTo>
                  <a:lnTo>
                    <a:pt x="2428" y="266"/>
                  </a:lnTo>
                  <a:lnTo>
                    <a:pt x="2430" y="262"/>
                  </a:lnTo>
                  <a:lnTo>
                    <a:pt x="2434" y="261"/>
                  </a:lnTo>
                  <a:lnTo>
                    <a:pt x="2438" y="260"/>
                  </a:lnTo>
                  <a:lnTo>
                    <a:pt x="2440" y="260"/>
                  </a:lnTo>
                  <a:lnTo>
                    <a:pt x="2443" y="261"/>
                  </a:lnTo>
                  <a:lnTo>
                    <a:pt x="2445" y="262"/>
                  </a:lnTo>
                  <a:lnTo>
                    <a:pt x="2447" y="265"/>
                  </a:lnTo>
                  <a:lnTo>
                    <a:pt x="2450" y="269"/>
                  </a:lnTo>
                  <a:lnTo>
                    <a:pt x="2451" y="275"/>
                  </a:lnTo>
                  <a:lnTo>
                    <a:pt x="2450" y="281"/>
                  </a:lnTo>
                  <a:lnTo>
                    <a:pt x="2449" y="288"/>
                  </a:lnTo>
                  <a:lnTo>
                    <a:pt x="2447" y="294"/>
                  </a:lnTo>
                  <a:lnTo>
                    <a:pt x="2445" y="300"/>
                  </a:lnTo>
                  <a:lnTo>
                    <a:pt x="2440" y="308"/>
                  </a:lnTo>
                  <a:lnTo>
                    <a:pt x="2436" y="314"/>
                  </a:lnTo>
                  <a:lnTo>
                    <a:pt x="2432" y="319"/>
                  </a:lnTo>
                  <a:lnTo>
                    <a:pt x="2426" y="326"/>
                  </a:lnTo>
                  <a:lnTo>
                    <a:pt x="2419" y="331"/>
                  </a:lnTo>
                  <a:lnTo>
                    <a:pt x="2413" y="336"/>
                  </a:lnTo>
                  <a:lnTo>
                    <a:pt x="2406" y="340"/>
                  </a:lnTo>
                  <a:lnTo>
                    <a:pt x="2398" y="344"/>
                  </a:lnTo>
                  <a:lnTo>
                    <a:pt x="2390" y="347"/>
                  </a:lnTo>
                  <a:lnTo>
                    <a:pt x="2380" y="349"/>
                  </a:lnTo>
                  <a:lnTo>
                    <a:pt x="2372" y="351"/>
                  </a:lnTo>
                  <a:lnTo>
                    <a:pt x="2361" y="351"/>
                  </a:lnTo>
                  <a:close/>
                  <a:moveTo>
                    <a:pt x="2548" y="346"/>
                  </a:moveTo>
                  <a:lnTo>
                    <a:pt x="2503" y="346"/>
                  </a:lnTo>
                  <a:lnTo>
                    <a:pt x="2499" y="345"/>
                  </a:lnTo>
                  <a:lnTo>
                    <a:pt x="2496" y="342"/>
                  </a:lnTo>
                  <a:lnTo>
                    <a:pt x="2495" y="339"/>
                  </a:lnTo>
                  <a:lnTo>
                    <a:pt x="2494" y="336"/>
                  </a:lnTo>
                  <a:lnTo>
                    <a:pt x="2494" y="10"/>
                  </a:lnTo>
                  <a:lnTo>
                    <a:pt x="2495" y="6"/>
                  </a:lnTo>
                  <a:lnTo>
                    <a:pt x="2496" y="2"/>
                  </a:lnTo>
                  <a:lnTo>
                    <a:pt x="2499" y="0"/>
                  </a:lnTo>
                  <a:lnTo>
                    <a:pt x="2503" y="0"/>
                  </a:lnTo>
                  <a:lnTo>
                    <a:pt x="2548" y="0"/>
                  </a:lnTo>
                  <a:lnTo>
                    <a:pt x="2552" y="0"/>
                  </a:lnTo>
                  <a:lnTo>
                    <a:pt x="2555" y="2"/>
                  </a:lnTo>
                  <a:lnTo>
                    <a:pt x="2556" y="6"/>
                  </a:lnTo>
                  <a:lnTo>
                    <a:pt x="2557" y="10"/>
                  </a:lnTo>
                  <a:lnTo>
                    <a:pt x="2557" y="336"/>
                  </a:lnTo>
                  <a:lnTo>
                    <a:pt x="2556" y="339"/>
                  </a:lnTo>
                  <a:lnTo>
                    <a:pt x="2555" y="342"/>
                  </a:lnTo>
                  <a:lnTo>
                    <a:pt x="2552" y="345"/>
                  </a:lnTo>
                  <a:lnTo>
                    <a:pt x="2548" y="346"/>
                  </a:lnTo>
                  <a:close/>
                  <a:moveTo>
                    <a:pt x="2668" y="346"/>
                  </a:moveTo>
                  <a:lnTo>
                    <a:pt x="2623" y="346"/>
                  </a:lnTo>
                  <a:lnTo>
                    <a:pt x="2618" y="345"/>
                  </a:lnTo>
                  <a:lnTo>
                    <a:pt x="2616" y="342"/>
                  </a:lnTo>
                  <a:lnTo>
                    <a:pt x="2614" y="339"/>
                  </a:lnTo>
                  <a:lnTo>
                    <a:pt x="2614" y="336"/>
                  </a:lnTo>
                  <a:lnTo>
                    <a:pt x="2614" y="121"/>
                  </a:lnTo>
                  <a:lnTo>
                    <a:pt x="2614" y="117"/>
                  </a:lnTo>
                  <a:lnTo>
                    <a:pt x="2616" y="114"/>
                  </a:lnTo>
                  <a:lnTo>
                    <a:pt x="2618" y="112"/>
                  </a:lnTo>
                  <a:lnTo>
                    <a:pt x="2623" y="112"/>
                  </a:lnTo>
                  <a:lnTo>
                    <a:pt x="2668" y="112"/>
                  </a:lnTo>
                  <a:lnTo>
                    <a:pt x="2672" y="112"/>
                  </a:lnTo>
                  <a:lnTo>
                    <a:pt x="2674" y="114"/>
                  </a:lnTo>
                  <a:lnTo>
                    <a:pt x="2676" y="117"/>
                  </a:lnTo>
                  <a:lnTo>
                    <a:pt x="2677" y="121"/>
                  </a:lnTo>
                  <a:lnTo>
                    <a:pt x="2677" y="336"/>
                  </a:lnTo>
                  <a:lnTo>
                    <a:pt x="2676" y="339"/>
                  </a:lnTo>
                  <a:lnTo>
                    <a:pt x="2674" y="342"/>
                  </a:lnTo>
                  <a:lnTo>
                    <a:pt x="2672" y="345"/>
                  </a:lnTo>
                  <a:lnTo>
                    <a:pt x="2668" y="346"/>
                  </a:lnTo>
                  <a:close/>
                  <a:moveTo>
                    <a:pt x="2645" y="79"/>
                  </a:moveTo>
                  <a:lnTo>
                    <a:pt x="2637" y="79"/>
                  </a:lnTo>
                  <a:lnTo>
                    <a:pt x="2631" y="77"/>
                  </a:lnTo>
                  <a:lnTo>
                    <a:pt x="2625" y="75"/>
                  </a:lnTo>
                  <a:lnTo>
                    <a:pt x="2620" y="71"/>
                  </a:lnTo>
                  <a:lnTo>
                    <a:pt x="2616" y="67"/>
                  </a:lnTo>
                  <a:lnTo>
                    <a:pt x="2613" y="62"/>
                  </a:lnTo>
                  <a:lnTo>
                    <a:pt x="2611" y="57"/>
                  </a:lnTo>
                  <a:lnTo>
                    <a:pt x="2611" y="51"/>
                  </a:lnTo>
                  <a:lnTo>
                    <a:pt x="2611" y="46"/>
                  </a:lnTo>
                  <a:lnTo>
                    <a:pt x="2613" y="40"/>
                  </a:lnTo>
                  <a:lnTo>
                    <a:pt x="2616" y="35"/>
                  </a:lnTo>
                  <a:lnTo>
                    <a:pt x="2620" y="31"/>
                  </a:lnTo>
                  <a:lnTo>
                    <a:pt x="2625" y="28"/>
                  </a:lnTo>
                  <a:lnTo>
                    <a:pt x="2631" y="26"/>
                  </a:lnTo>
                  <a:lnTo>
                    <a:pt x="2637" y="23"/>
                  </a:lnTo>
                  <a:lnTo>
                    <a:pt x="2645" y="23"/>
                  </a:lnTo>
                  <a:lnTo>
                    <a:pt x="2653" y="23"/>
                  </a:lnTo>
                  <a:lnTo>
                    <a:pt x="2659" y="26"/>
                  </a:lnTo>
                  <a:lnTo>
                    <a:pt x="2666" y="28"/>
                  </a:lnTo>
                  <a:lnTo>
                    <a:pt x="2670" y="31"/>
                  </a:lnTo>
                  <a:lnTo>
                    <a:pt x="2674" y="35"/>
                  </a:lnTo>
                  <a:lnTo>
                    <a:pt x="2677" y="40"/>
                  </a:lnTo>
                  <a:lnTo>
                    <a:pt x="2679" y="46"/>
                  </a:lnTo>
                  <a:lnTo>
                    <a:pt x="2679" y="51"/>
                  </a:lnTo>
                  <a:lnTo>
                    <a:pt x="2679" y="57"/>
                  </a:lnTo>
                  <a:lnTo>
                    <a:pt x="2677" y="62"/>
                  </a:lnTo>
                  <a:lnTo>
                    <a:pt x="2674" y="67"/>
                  </a:lnTo>
                  <a:lnTo>
                    <a:pt x="2670" y="71"/>
                  </a:lnTo>
                  <a:lnTo>
                    <a:pt x="2666" y="75"/>
                  </a:lnTo>
                  <a:lnTo>
                    <a:pt x="2659" y="77"/>
                  </a:lnTo>
                  <a:lnTo>
                    <a:pt x="2653" y="79"/>
                  </a:lnTo>
                  <a:lnTo>
                    <a:pt x="2645" y="79"/>
                  </a:lnTo>
                  <a:close/>
                  <a:moveTo>
                    <a:pt x="2809" y="351"/>
                  </a:moveTo>
                  <a:lnTo>
                    <a:pt x="2797" y="351"/>
                  </a:lnTo>
                  <a:lnTo>
                    <a:pt x="2787" y="350"/>
                  </a:lnTo>
                  <a:lnTo>
                    <a:pt x="2777" y="348"/>
                  </a:lnTo>
                  <a:lnTo>
                    <a:pt x="2769" y="346"/>
                  </a:lnTo>
                  <a:lnTo>
                    <a:pt x="2760" y="342"/>
                  </a:lnTo>
                  <a:lnTo>
                    <a:pt x="2753" y="338"/>
                  </a:lnTo>
                  <a:lnTo>
                    <a:pt x="2747" y="335"/>
                  </a:lnTo>
                  <a:lnTo>
                    <a:pt x="2742" y="331"/>
                  </a:lnTo>
                  <a:lnTo>
                    <a:pt x="2736" y="326"/>
                  </a:lnTo>
                  <a:lnTo>
                    <a:pt x="2732" y="321"/>
                  </a:lnTo>
                  <a:lnTo>
                    <a:pt x="2728" y="316"/>
                  </a:lnTo>
                  <a:lnTo>
                    <a:pt x="2725" y="312"/>
                  </a:lnTo>
                  <a:lnTo>
                    <a:pt x="2723" y="307"/>
                  </a:lnTo>
                  <a:lnTo>
                    <a:pt x="2721" y="301"/>
                  </a:lnTo>
                  <a:lnTo>
                    <a:pt x="2720" y="297"/>
                  </a:lnTo>
                  <a:lnTo>
                    <a:pt x="2719" y="293"/>
                  </a:lnTo>
                  <a:lnTo>
                    <a:pt x="2720" y="287"/>
                  </a:lnTo>
                  <a:lnTo>
                    <a:pt x="2721" y="281"/>
                  </a:lnTo>
                  <a:lnTo>
                    <a:pt x="2724" y="277"/>
                  </a:lnTo>
                  <a:lnTo>
                    <a:pt x="2727" y="274"/>
                  </a:lnTo>
                  <a:lnTo>
                    <a:pt x="2731" y="271"/>
                  </a:lnTo>
                  <a:lnTo>
                    <a:pt x="2735" y="269"/>
                  </a:lnTo>
                  <a:lnTo>
                    <a:pt x="2740" y="268"/>
                  </a:lnTo>
                  <a:lnTo>
                    <a:pt x="2746" y="267"/>
                  </a:lnTo>
                  <a:lnTo>
                    <a:pt x="2750" y="268"/>
                  </a:lnTo>
                  <a:lnTo>
                    <a:pt x="2755" y="269"/>
                  </a:lnTo>
                  <a:lnTo>
                    <a:pt x="2759" y="270"/>
                  </a:lnTo>
                  <a:lnTo>
                    <a:pt x="2763" y="272"/>
                  </a:lnTo>
                  <a:lnTo>
                    <a:pt x="2767" y="274"/>
                  </a:lnTo>
                  <a:lnTo>
                    <a:pt x="2769" y="277"/>
                  </a:lnTo>
                  <a:lnTo>
                    <a:pt x="2772" y="281"/>
                  </a:lnTo>
                  <a:lnTo>
                    <a:pt x="2774" y="285"/>
                  </a:lnTo>
                  <a:lnTo>
                    <a:pt x="2776" y="291"/>
                  </a:lnTo>
                  <a:lnTo>
                    <a:pt x="2779" y="296"/>
                  </a:lnTo>
                  <a:lnTo>
                    <a:pt x="2783" y="301"/>
                  </a:lnTo>
                  <a:lnTo>
                    <a:pt x="2786" y="306"/>
                  </a:lnTo>
                  <a:lnTo>
                    <a:pt x="2791" y="310"/>
                  </a:lnTo>
                  <a:lnTo>
                    <a:pt x="2795" y="312"/>
                  </a:lnTo>
                  <a:lnTo>
                    <a:pt x="2802" y="314"/>
                  </a:lnTo>
                  <a:lnTo>
                    <a:pt x="2808" y="314"/>
                  </a:lnTo>
                  <a:lnTo>
                    <a:pt x="2813" y="314"/>
                  </a:lnTo>
                  <a:lnTo>
                    <a:pt x="2818" y="313"/>
                  </a:lnTo>
                  <a:lnTo>
                    <a:pt x="2823" y="310"/>
                  </a:lnTo>
                  <a:lnTo>
                    <a:pt x="2827" y="307"/>
                  </a:lnTo>
                  <a:lnTo>
                    <a:pt x="2830" y="302"/>
                  </a:lnTo>
                  <a:lnTo>
                    <a:pt x="2832" y="298"/>
                  </a:lnTo>
                  <a:lnTo>
                    <a:pt x="2834" y="293"/>
                  </a:lnTo>
                  <a:lnTo>
                    <a:pt x="2834" y="287"/>
                  </a:lnTo>
                  <a:lnTo>
                    <a:pt x="2834" y="282"/>
                  </a:lnTo>
                  <a:lnTo>
                    <a:pt x="2833" y="278"/>
                  </a:lnTo>
                  <a:lnTo>
                    <a:pt x="2832" y="274"/>
                  </a:lnTo>
                  <a:lnTo>
                    <a:pt x="2830" y="270"/>
                  </a:lnTo>
                  <a:lnTo>
                    <a:pt x="2825" y="263"/>
                  </a:lnTo>
                  <a:lnTo>
                    <a:pt x="2817" y="258"/>
                  </a:lnTo>
                  <a:lnTo>
                    <a:pt x="2799" y="249"/>
                  </a:lnTo>
                  <a:lnTo>
                    <a:pt x="2779" y="239"/>
                  </a:lnTo>
                  <a:lnTo>
                    <a:pt x="2769" y="234"/>
                  </a:lnTo>
                  <a:lnTo>
                    <a:pt x="2759" y="229"/>
                  </a:lnTo>
                  <a:lnTo>
                    <a:pt x="2750" y="222"/>
                  </a:lnTo>
                  <a:lnTo>
                    <a:pt x="2742" y="216"/>
                  </a:lnTo>
                  <a:lnTo>
                    <a:pt x="2737" y="212"/>
                  </a:lnTo>
                  <a:lnTo>
                    <a:pt x="2734" y="208"/>
                  </a:lnTo>
                  <a:lnTo>
                    <a:pt x="2731" y="202"/>
                  </a:lnTo>
                  <a:lnTo>
                    <a:pt x="2729" y="198"/>
                  </a:lnTo>
                  <a:lnTo>
                    <a:pt x="2727" y="193"/>
                  </a:lnTo>
                  <a:lnTo>
                    <a:pt x="2726" y="187"/>
                  </a:lnTo>
                  <a:lnTo>
                    <a:pt x="2725" y="180"/>
                  </a:lnTo>
                  <a:lnTo>
                    <a:pt x="2724" y="174"/>
                  </a:lnTo>
                  <a:lnTo>
                    <a:pt x="2725" y="166"/>
                  </a:lnTo>
                  <a:lnTo>
                    <a:pt x="2726" y="158"/>
                  </a:lnTo>
                  <a:lnTo>
                    <a:pt x="2728" y="151"/>
                  </a:lnTo>
                  <a:lnTo>
                    <a:pt x="2730" y="145"/>
                  </a:lnTo>
                  <a:lnTo>
                    <a:pt x="2734" y="138"/>
                  </a:lnTo>
                  <a:lnTo>
                    <a:pt x="2737" y="133"/>
                  </a:lnTo>
                  <a:lnTo>
                    <a:pt x="2743" y="128"/>
                  </a:lnTo>
                  <a:lnTo>
                    <a:pt x="2748" y="123"/>
                  </a:lnTo>
                  <a:lnTo>
                    <a:pt x="2754" y="119"/>
                  </a:lnTo>
                  <a:lnTo>
                    <a:pt x="2760" y="115"/>
                  </a:lnTo>
                  <a:lnTo>
                    <a:pt x="2767" y="113"/>
                  </a:lnTo>
                  <a:lnTo>
                    <a:pt x="2774" y="110"/>
                  </a:lnTo>
                  <a:lnTo>
                    <a:pt x="2783" y="108"/>
                  </a:lnTo>
                  <a:lnTo>
                    <a:pt x="2791" y="107"/>
                  </a:lnTo>
                  <a:lnTo>
                    <a:pt x="2799" y="106"/>
                  </a:lnTo>
                  <a:lnTo>
                    <a:pt x="2809" y="106"/>
                  </a:lnTo>
                  <a:lnTo>
                    <a:pt x="2818" y="106"/>
                  </a:lnTo>
                  <a:lnTo>
                    <a:pt x="2828" y="107"/>
                  </a:lnTo>
                  <a:lnTo>
                    <a:pt x="2836" y="109"/>
                  </a:lnTo>
                  <a:lnTo>
                    <a:pt x="2844" y="111"/>
                  </a:lnTo>
                  <a:lnTo>
                    <a:pt x="2851" y="113"/>
                  </a:lnTo>
                  <a:lnTo>
                    <a:pt x="2857" y="116"/>
                  </a:lnTo>
                  <a:lnTo>
                    <a:pt x="2864" y="119"/>
                  </a:lnTo>
                  <a:lnTo>
                    <a:pt x="2869" y="122"/>
                  </a:lnTo>
                  <a:lnTo>
                    <a:pt x="2873" y="127"/>
                  </a:lnTo>
                  <a:lnTo>
                    <a:pt x="2877" y="131"/>
                  </a:lnTo>
                  <a:lnTo>
                    <a:pt x="2880" y="135"/>
                  </a:lnTo>
                  <a:lnTo>
                    <a:pt x="2884" y="139"/>
                  </a:lnTo>
                  <a:lnTo>
                    <a:pt x="2886" y="143"/>
                  </a:lnTo>
                  <a:lnTo>
                    <a:pt x="2887" y="148"/>
                  </a:lnTo>
                  <a:lnTo>
                    <a:pt x="2888" y="152"/>
                  </a:lnTo>
                  <a:lnTo>
                    <a:pt x="2888" y="156"/>
                  </a:lnTo>
                  <a:lnTo>
                    <a:pt x="2888" y="162"/>
                  </a:lnTo>
                  <a:lnTo>
                    <a:pt x="2887" y="167"/>
                  </a:lnTo>
                  <a:lnTo>
                    <a:pt x="2885" y="171"/>
                  </a:lnTo>
                  <a:lnTo>
                    <a:pt x="2882" y="174"/>
                  </a:lnTo>
                  <a:lnTo>
                    <a:pt x="2878" y="177"/>
                  </a:lnTo>
                  <a:lnTo>
                    <a:pt x="2874" y="178"/>
                  </a:lnTo>
                  <a:lnTo>
                    <a:pt x="2869" y="179"/>
                  </a:lnTo>
                  <a:lnTo>
                    <a:pt x="2865" y="180"/>
                  </a:lnTo>
                  <a:lnTo>
                    <a:pt x="2860" y="179"/>
                  </a:lnTo>
                  <a:lnTo>
                    <a:pt x="2856" y="179"/>
                  </a:lnTo>
                  <a:lnTo>
                    <a:pt x="2852" y="177"/>
                  </a:lnTo>
                  <a:lnTo>
                    <a:pt x="2849" y="175"/>
                  </a:lnTo>
                  <a:lnTo>
                    <a:pt x="2846" y="173"/>
                  </a:lnTo>
                  <a:lnTo>
                    <a:pt x="2843" y="170"/>
                  </a:lnTo>
                  <a:lnTo>
                    <a:pt x="2840" y="167"/>
                  </a:lnTo>
                  <a:lnTo>
                    <a:pt x="2838" y="162"/>
                  </a:lnTo>
                  <a:lnTo>
                    <a:pt x="2833" y="153"/>
                  </a:lnTo>
                  <a:lnTo>
                    <a:pt x="2827" y="145"/>
                  </a:lnTo>
                  <a:lnTo>
                    <a:pt x="2824" y="141"/>
                  </a:lnTo>
                  <a:lnTo>
                    <a:pt x="2818" y="139"/>
                  </a:lnTo>
                  <a:lnTo>
                    <a:pt x="2814" y="137"/>
                  </a:lnTo>
                  <a:lnTo>
                    <a:pt x="2808" y="137"/>
                  </a:lnTo>
                  <a:lnTo>
                    <a:pt x="2803" y="137"/>
                  </a:lnTo>
                  <a:lnTo>
                    <a:pt x="2797" y="138"/>
                  </a:lnTo>
                  <a:lnTo>
                    <a:pt x="2792" y="140"/>
                  </a:lnTo>
                  <a:lnTo>
                    <a:pt x="2789" y="143"/>
                  </a:lnTo>
                  <a:lnTo>
                    <a:pt x="2786" y="148"/>
                  </a:lnTo>
                  <a:lnTo>
                    <a:pt x="2784" y="152"/>
                  </a:lnTo>
                  <a:lnTo>
                    <a:pt x="2783" y="157"/>
                  </a:lnTo>
                  <a:lnTo>
                    <a:pt x="2782" y="163"/>
                  </a:lnTo>
                  <a:lnTo>
                    <a:pt x="2783" y="168"/>
                  </a:lnTo>
                  <a:lnTo>
                    <a:pt x="2784" y="172"/>
                  </a:lnTo>
                  <a:lnTo>
                    <a:pt x="2785" y="176"/>
                  </a:lnTo>
                  <a:lnTo>
                    <a:pt x="2787" y="179"/>
                  </a:lnTo>
                  <a:lnTo>
                    <a:pt x="2792" y="186"/>
                  </a:lnTo>
                  <a:lnTo>
                    <a:pt x="2799" y="191"/>
                  </a:lnTo>
                  <a:lnTo>
                    <a:pt x="2817" y="200"/>
                  </a:lnTo>
                  <a:lnTo>
                    <a:pt x="2838" y="209"/>
                  </a:lnTo>
                  <a:lnTo>
                    <a:pt x="2849" y="214"/>
                  </a:lnTo>
                  <a:lnTo>
                    <a:pt x="2859" y="219"/>
                  </a:lnTo>
                  <a:lnTo>
                    <a:pt x="2869" y="226"/>
                  </a:lnTo>
                  <a:lnTo>
                    <a:pt x="2877" y="233"/>
                  </a:lnTo>
                  <a:lnTo>
                    <a:pt x="2880" y="237"/>
                  </a:lnTo>
                  <a:lnTo>
                    <a:pt x="2885" y="241"/>
                  </a:lnTo>
                  <a:lnTo>
                    <a:pt x="2887" y="247"/>
                  </a:lnTo>
                  <a:lnTo>
                    <a:pt x="2890" y="252"/>
                  </a:lnTo>
                  <a:lnTo>
                    <a:pt x="2892" y="258"/>
                  </a:lnTo>
                  <a:lnTo>
                    <a:pt x="2893" y="263"/>
                  </a:lnTo>
                  <a:lnTo>
                    <a:pt x="2894" y="271"/>
                  </a:lnTo>
                  <a:lnTo>
                    <a:pt x="2894" y="278"/>
                  </a:lnTo>
                  <a:lnTo>
                    <a:pt x="2894" y="286"/>
                  </a:lnTo>
                  <a:lnTo>
                    <a:pt x="2893" y="293"/>
                  </a:lnTo>
                  <a:lnTo>
                    <a:pt x="2891" y="300"/>
                  </a:lnTo>
                  <a:lnTo>
                    <a:pt x="2889" y="308"/>
                  </a:lnTo>
                  <a:lnTo>
                    <a:pt x="2886" y="314"/>
                  </a:lnTo>
                  <a:lnTo>
                    <a:pt x="2882" y="320"/>
                  </a:lnTo>
                  <a:lnTo>
                    <a:pt x="2877" y="326"/>
                  </a:lnTo>
                  <a:lnTo>
                    <a:pt x="2872" y="331"/>
                  </a:lnTo>
                  <a:lnTo>
                    <a:pt x="2866" y="335"/>
                  </a:lnTo>
                  <a:lnTo>
                    <a:pt x="2859" y="339"/>
                  </a:lnTo>
                  <a:lnTo>
                    <a:pt x="2852" y="342"/>
                  </a:lnTo>
                  <a:lnTo>
                    <a:pt x="2845" y="346"/>
                  </a:lnTo>
                  <a:lnTo>
                    <a:pt x="2836" y="348"/>
                  </a:lnTo>
                  <a:lnTo>
                    <a:pt x="2828" y="350"/>
                  </a:lnTo>
                  <a:lnTo>
                    <a:pt x="2818" y="351"/>
                  </a:lnTo>
                  <a:lnTo>
                    <a:pt x="2809" y="351"/>
                  </a:lnTo>
                  <a:close/>
                  <a:moveTo>
                    <a:pt x="3027" y="351"/>
                  </a:moveTo>
                  <a:lnTo>
                    <a:pt x="3017" y="351"/>
                  </a:lnTo>
                  <a:lnTo>
                    <a:pt x="3008" y="349"/>
                  </a:lnTo>
                  <a:lnTo>
                    <a:pt x="2998" y="347"/>
                  </a:lnTo>
                  <a:lnTo>
                    <a:pt x="2989" y="344"/>
                  </a:lnTo>
                  <a:lnTo>
                    <a:pt x="2980" y="339"/>
                  </a:lnTo>
                  <a:lnTo>
                    <a:pt x="2972" y="334"/>
                  </a:lnTo>
                  <a:lnTo>
                    <a:pt x="2965" y="328"/>
                  </a:lnTo>
                  <a:lnTo>
                    <a:pt x="2957" y="321"/>
                  </a:lnTo>
                  <a:lnTo>
                    <a:pt x="2951" y="313"/>
                  </a:lnTo>
                  <a:lnTo>
                    <a:pt x="2945" y="303"/>
                  </a:lnTo>
                  <a:lnTo>
                    <a:pt x="2939" y="294"/>
                  </a:lnTo>
                  <a:lnTo>
                    <a:pt x="2935" y="282"/>
                  </a:lnTo>
                  <a:lnTo>
                    <a:pt x="2932" y="271"/>
                  </a:lnTo>
                  <a:lnTo>
                    <a:pt x="2930" y="258"/>
                  </a:lnTo>
                  <a:lnTo>
                    <a:pt x="2928" y="243"/>
                  </a:lnTo>
                  <a:lnTo>
                    <a:pt x="2928" y="229"/>
                  </a:lnTo>
                  <a:lnTo>
                    <a:pt x="2928" y="215"/>
                  </a:lnTo>
                  <a:lnTo>
                    <a:pt x="2929" y="201"/>
                  </a:lnTo>
                  <a:lnTo>
                    <a:pt x="2932" y="189"/>
                  </a:lnTo>
                  <a:lnTo>
                    <a:pt x="2934" y="177"/>
                  </a:lnTo>
                  <a:lnTo>
                    <a:pt x="2938" y="166"/>
                  </a:lnTo>
                  <a:lnTo>
                    <a:pt x="2944" y="156"/>
                  </a:lnTo>
                  <a:lnTo>
                    <a:pt x="2949" y="147"/>
                  </a:lnTo>
                  <a:lnTo>
                    <a:pt x="2955" y="138"/>
                  </a:lnTo>
                  <a:lnTo>
                    <a:pt x="2962" y="131"/>
                  </a:lnTo>
                  <a:lnTo>
                    <a:pt x="2969" y="125"/>
                  </a:lnTo>
                  <a:lnTo>
                    <a:pt x="2977" y="118"/>
                  </a:lnTo>
                  <a:lnTo>
                    <a:pt x="2987" y="114"/>
                  </a:lnTo>
                  <a:lnTo>
                    <a:pt x="2996" y="110"/>
                  </a:lnTo>
                  <a:lnTo>
                    <a:pt x="3007" y="108"/>
                  </a:lnTo>
                  <a:lnTo>
                    <a:pt x="3017" y="106"/>
                  </a:lnTo>
                  <a:lnTo>
                    <a:pt x="3029" y="106"/>
                  </a:lnTo>
                  <a:lnTo>
                    <a:pt x="3039" y="106"/>
                  </a:lnTo>
                  <a:lnTo>
                    <a:pt x="3049" y="107"/>
                  </a:lnTo>
                  <a:lnTo>
                    <a:pt x="3057" y="109"/>
                  </a:lnTo>
                  <a:lnTo>
                    <a:pt x="3066" y="112"/>
                  </a:lnTo>
                  <a:lnTo>
                    <a:pt x="3073" y="115"/>
                  </a:lnTo>
                  <a:lnTo>
                    <a:pt x="3081" y="118"/>
                  </a:lnTo>
                  <a:lnTo>
                    <a:pt x="3087" y="122"/>
                  </a:lnTo>
                  <a:lnTo>
                    <a:pt x="3092" y="127"/>
                  </a:lnTo>
                  <a:lnTo>
                    <a:pt x="3096" y="131"/>
                  </a:lnTo>
                  <a:lnTo>
                    <a:pt x="3101" y="136"/>
                  </a:lnTo>
                  <a:lnTo>
                    <a:pt x="3105" y="141"/>
                  </a:lnTo>
                  <a:lnTo>
                    <a:pt x="3107" y="146"/>
                  </a:lnTo>
                  <a:lnTo>
                    <a:pt x="3110" y="151"/>
                  </a:lnTo>
                  <a:lnTo>
                    <a:pt x="3111" y="156"/>
                  </a:lnTo>
                  <a:lnTo>
                    <a:pt x="3112" y="160"/>
                  </a:lnTo>
                  <a:lnTo>
                    <a:pt x="3112" y="165"/>
                  </a:lnTo>
                  <a:lnTo>
                    <a:pt x="3112" y="171"/>
                  </a:lnTo>
                  <a:lnTo>
                    <a:pt x="3111" y="176"/>
                  </a:lnTo>
                  <a:lnTo>
                    <a:pt x="3108" y="181"/>
                  </a:lnTo>
                  <a:lnTo>
                    <a:pt x="3106" y="186"/>
                  </a:lnTo>
                  <a:lnTo>
                    <a:pt x="3102" y="189"/>
                  </a:lnTo>
                  <a:lnTo>
                    <a:pt x="3096" y="191"/>
                  </a:lnTo>
                  <a:lnTo>
                    <a:pt x="3091" y="193"/>
                  </a:lnTo>
                  <a:lnTo>
                    <a:pt x="3084" y="193"/>
                  </a:lnTo>
                  <a:lnTo>
                    <a:pt x="3078" y="193"/>
                  </a:lnTo>
                  <a:lnTo>
                    <a:pt x="3074" y="191"/>
                  </a:lnTo>
                  <a:lnTo>
                    <a:pt x="3070" y="189"/>
                  </a:lnTo>
                  <a:lnTo>
                    <a:pt x="3067" y="187"/>
                  </a:lnTo>
                  <a:lnTo>
                    <a:pt x="3064" y="182"/>
                  </a:lnTo>
                  <a:lnTo>
                    <a:pt x="3062" y="179"/>
                  </a:lnTo>
                  <a:lnTo>
                    <a:pt x="3059" y="175"/>
                  </a:lnTo>
                  <a:lnTo>
                    <a:pt x="3058" y="171"/>
                  </a:lnTo>
                  <a:lnTo>
                    <a:pt x="3054" y="161"/>
                  </a:lnTo>
                  <a:lnTo>
                    <a:pt x="3049" y="152"/>
                  </a:lnTo>
                  <a:lnTo>
                    <a:pt x="3045" y="148"/>
                  </a:lnTo>
                  <a:lnTo>
                    <a:pt x="3039" y="143"/>
                  </a:lnTo>
                  <a:lnTo>
                    <a:pt x="3033" y="141"/>
                  </a:lnTo>
                  <a:lnTo>
                    <a:pt x="3026" y="140"/>
                  </a:lnTo>
                  <a:lnTo>
                    <a:pt x="3022" y="141"/>
                  </a:lnTo>
                  <a:lnTo>
                    <a:pt x="3018" y="141"/>
                  </a:lnTo>
                  <a:lnTo>
                    <a:pt x="3014" y="143"/>
                  </a:lnTo>
                  <a:lnTo>
                    <a:pt x="3010" y="146"/>
                  </a:lnTo>
                  <a:lnTo>
                    <a:pt x="3004" y="151"/>
                  </a:lnTo>
                  <a:lnTo>
                    <a:pt x="2997" y="158"/>
                  </a:lnTo>
                  <a:lnTo>
                    <a:pt x="2993" y="169"/>
                  </a:lnTo>
                  <a:lnTo>
                    <a:pt x="2989" y="180"/>
                  </a:lnTo>
                  <a:lnTo>
                    <a:pt x="2987" y="195"/>
                  </a:lnTo>
                  <a:lnTo>
                    <a:pt x="2986" y="211"/>
                  </a:lnTo>
                  <a:lnTo>
                    <a:pt x="2987" y="228"/>
                  </a:lnTo>
                  <a:lnTo>
                    <a:pt x="2989" y="243"/>
                  </a:lnTo>
                  <a:lnTo>
                    <a:pt x="2991" y="251"/>
                  </a:lnTo>
                  <a:lnTo>
                    <a:pt x="2993" y="258"/>
                  </a:lnTo>
                  <a:lnTo>
                    <a:pt x="2996" y="266"/>
                  </a:lnTo>
                  <a:lnTo>
                    <a:pt x="2999" y="272"/>
                  </a:lnTo>
                  <a:lnTo>
                    <a:pt x="3004" y="277"/>
                  </a:lnTo>
                  <a:lnTo>
                    <a:pt x="3008" y="282"/>
                  </a:lnTo>
                  <a:lnTo>
                    <a:pt x="3012" y="287"/>
                  </a:lnTo>
                  <a:lnTo>
                    <a:pt x="3017" y="291"/>
                  </a:lnTo>
                  <a:lnTo>
                    <a:pt x="3023" y="294"/>
                  </a:lnTo>
                  <a:lnTo>
                    <a:pt x="3029" y="296"/>
                  </a:lnTo>
                  <a:lnTo>
                    <a:pt x="3035" y="297"/>
                  </a:lnTo>
                  <a:lnTo>
                    <a:pt x="3043" y="298"/>
                  </a:lnTo>
                  <a:lnTo>
                    <a:pt x="3051" y="297"/>
                  </a:lnTo>
                  <a:lnTo>
                    <a:pt x="3058" y="295"/>
                  </a:lnTo>
                  <a:lnTo>
                    <a:pt x="3065" y="292"/>
                  </a:lnTo>
                  <a:lnTo>
                    <a:pt x="3070" y="288"/>
                  </a:lnTo>
                  <a:lnTo>
                    <a:pt x="3079" y="278"/>
                  </a:lnTo>
                  <a:lnTo>
                    <a:pt x="3086" y="267"/>
                  </a:lnTo>
                  <a:lnTo>
                    <a:pt x="3089" y="263"/>
                  </a:lnTo>
                  <a:lnTo>
                    <a:pt x="3092" y="260"/>
                  </a:lnTo>
                  <a:lnTo>
                    <a:pt x="3096" y="259"/>
                  </a:lnTo>
                  <a:lnTo>
                    <a:pt x="3101" y="258"/>
                  </a:lnTo>
                  <a:lnTo>
                    <a:pt x="3104" y="259"/>
                  </a:lnTo>
                  <a:lnTo>
                    <a:pt x="3106" y="259"/>
                  </a:lnTo>
                  <a:lnTo>
                    <a:pt x="3108" y="261"/>
                  </a:lnTo>
                  <a:lnTo>
                    <a:pt x="3110" y="262"/>
                  </a:lnTo>
                  <a:lnTo>
                    <a:pt x="3112" y="268"/>
                  </a:lnTo>
                  <a:lnTo>
                    <a:pt x="3113" y="273"/>
                  </a:lnTo>
                  <a:lnTo>
                    <a:pt x="3113" y="280"/>
                  </a:lnTo>
                  <a:lnTo>
                    <a:pt x="3112" y="287"/>
                  </a:lnTo>
                  <a:lnTo>
                    <a:pt x="3110" y="293"/>
                  </a:lnTo>
                  <a:lnTo>
                    <a:pt x="3107" y="300"/>
                  </a:lnTo>
                  <a:lnTo>
                    <a:pt x="3104" y="307"/>
                  </a:lnTo>
                  <a:lnTo>
                    <a:pt x="3099" y="313"/>
                  </a:lnTo>
                  <a:lnTo>
                    <a:pt x="3095" y="319"/>
                  </a:lnTo>
                  <a:lnTo>
                    <a:pt x="3090" y="325"/>
                  </a:lnTo>
                  <a:lnTo>
                    <a:pt x="3084" y="331"/>
                  </a:lnTo>
                  <a:lnTo>
                    <a:pt x="3077" y="335"/>
                  </a:lnTo>
                  <a:lnTo>
                    <a:pt x="3070" y="340"/>
                  </a:lnTo>
                  <a:lnTo>
                    <a:pt x="3063" y="344"/>
                  </a:lnTo>
                  <a:lnTo>
                    <a:pt x="3054" y="347"/>
                  </a:lnTo>
                  <a:lnTo>
                    <a:pt x="3046" y="349"/>
                  </a:lnTo>
                  <a:lnTo>
                    <a:pt x="3036" y="351"/>
                  </a:lnTo>
                  <a:lnTo>
                    <a:pt x="3027" y="351"/>
                  </a:lnTo>
                  <a:close/>
                  <a:moveTo>
                    <a:pt x="3337" y="346"/>
                  </a:moveTo>
                  <a:lnTo>
                    <a:pt x="3292" y="346"/>
                  </a:lnTo>
                  <a:lnTo>
                    <a:pt x="3288" y="345"/>
                  </a:lnTo>
                  <a:lnTo>
                    <a:pt x="3286" y="342"/>
                  </a:lnTo>
                  <a:lnTo>
                    <a:pt x="3284" y="339"/>
                  </a:lnTo>
                  <a:lnTo>
                    <a:pt x="3284" y="336"/>
                  </a:lnTo>
                  <a:lnTo>
                    <a:pt x="3284" y="182"/>
                  </a:lnTo>
                  <a:lnTo>
                    <a:pt x="3283" y="174"/>
                  </a:lnTo>
                  <a:lnTo>
                    <a:pt x="3281" y="167"/>
                  </a:lnTo>
                  <a:lnTo>
                    <a:pt x="3277" y="160"/>
                  </a:lnTo>
                  <a:lnTo>
                    <a:pt x="3274" y="155"/>
                  </a:lnTo>
                  <a:lnTo>
                    <a:pt x="3269" y="151"/>
                  </a:lnTo>
                  <a:lnTo>
                    <a:pt x="3264" y="148"/>
                  </a:lnTo>
                  <a:lnTo>
                    <a:pt x="3257" y="147"/>
                  </a:lnTo>
                  <a:lnTo>
                    <a:pt x="3250" y="146"/>
                  </a:lnTo>
                  <a:lnTo>
                    <a:pt x="3245" y="146"/>
                  </a:lnTo>
                  <a:lnTo>
                    <a:pt x="3239" y="147"/>
                  </a:lnTo>
                  <a:lnTo>
                    <a:pt x="3234" y="148"/>
                  </a:lnTo>
                  <a:lnTo>
                    <a:pt x="3230" y="150"/>
                  </a:lnTo>
                  <a:lnTo>
                    <a:pt x="3223" y="154"/>
                  </a:lnTo>
                  <a:lnTo>
                    <a:pt x="3215" y="160"/>
                  </a:lnTo>
                  <a:lnTo>
                    <a:pt x="3215" y="336"/>
                  </a:lnTo>
                  <a:lnTo>
                    <a:pt x="3215" y="339"/>
                  </a:lnTo>
                  <a:lnTo>
                    <a:pt x="3213" y="342"/>
                  </a:lnTo>
                  <a:lnTo>
                    <a:pt x="3211" y="345"/>
                  </a:lnTo>
                  <a:lnTo>
                    <a:pt x="3207" y="346"/>
                  </a:lnTo>
                  <a:lnTo>
                    <a:pt x="3162" y="346"/>
                  </a:lnTo>
                  <a:lnTo>
                    <a:pt x="3157" y="345"/>
                  </a:lnTo>
                  <a:lnTo>
                    <a:pt x="3154" y="342"/>
                  </a:lnTo>
                  <a:lnTo>
                    <a:pt x="3153" y="339"/>
                  </a:lnTo>
                  <a:lnTo>
                    <a:pt x="3153" y="336"/>
                  </a:lnTo>
                  <a:lnTo>
                    <a:pt x="3153" y="10"/>
                  </a:lnTo>
                  <a:lnTo>
                    <a:pt x="3153" y="6"/>
                  </a:lnTo>
                  <a:lnTo>
                    <a:pt x="3154" y="2"/>
                  </a:lnTo>
                  <a:lnTo>
                    <a:pt x="3157" y="0"/>
                  </a:lnTo>
                  <a:lnTo>
                    <a:pt x="3162" y="0"/>
                  </a:lnTo>
                  <a:lnTo>
                    <a:pt x="3207" y="0"/>
                  </a:lnTo>
                  <a:lnTo>
                    <a:pt x="3211" y="0"/>
                  </a:lnTo>
                  <a:lnTo>
                    <a:pt x="3213" y="2"/>
                  </a:lnTo>
                  <a:lnTo>
                    <a:pt x="3215" y="6"/>
                  </a:lnTo>
                  <a:lnTo>
                    <a:pt x="3215" y="10"/>
                  </a:lnTo>
                  <a:lnTo>
                    <a:pt x="3215" y="129"/>
                  </a:lnTo>
                  <a:lnTo>
                    <a:pt x="3221" y="125"/>
                  </a:lnTo>
                  <a:lnTo>
                    <a:pt x="3226" y="120"/>
                  </a:lnTo>
                  <a:lnTo>
                    <a:pt x="3232" y="116"/>
                  </a:lnTo>
                  <a:lnTo>
                    <a:pt x="3239" y="113"/>
                  </a:lnTo>
                  <a:lnTo>
                    <a:pt x="3248" y="110"/>
                  </a:lnTo>
                  <a:lnTo>
                    <a:pt x="3257" y="108"/>
                  </a:lnTo>
                  <a:lnTo>
                    <a:pt x="3267" y="106"/>
                  </a:lnTo>
                  <a:lnTo>
                    <a:pt x="3277" y="106"/>
                  </a:lnTo>
                  <a:lnTo>
                    <a:pt x="3285" y="106"/>
                  </a:lnTo>
                  <a:lnTo>
                    <a:pt x="3291" y="107"/>
                  </a:lnTo>
                  <a:lnTo>
                    <a:pt x="3297" y="108"/>
                  </a:lnTo>
                  <a:lnTo>
                    <a:pt x="3304" y="110"/>
                  </a:lnTo>
                  <a:lnTo>
                    <a:pt x="3310" y="112"/>
                  </a:lnTo>
                  <a:lnTo>
                    <a:pt x="3315" y="115"/>
                  </a:lnTo>
                  <a:lnTo>
                    <a:pt x="3321" y="119"/>
                  </a:lnTo>
                  <a:lnTo>
                    <a:pt x="3326" y="122"/>
                  </a:lnTo>
                  <a:lnTo>
                    <a:pt x="3330" y="128"/>
                  </a:lnTo>
                  <a:lnTo>
                    <a:pt x="3334" y="132"/>
                  </a:lnTo>
                  <a:lnTo>
                    <a:pt x="3337" y="138"/>
                  </a:lnTo>
                  <a:lnTo>
                    <a:pt x="3341" y="143"/>
                  </a:lnTo>
                  <a:lnTo>
                    <a:pt x="3343" y="150"/>
                  </a:lnTo>
                  <a:lnTo>
                    <a:pt x="3345" y="157"/>
                  </a:lnTo>
                  <a:lnTo>
                    <a:pt x="3346" y="165"/>
                  </a:lnTo>
                  <a:lnTo>
                    <a:pt x="3347" y="172"/>
                  </a:lnTo>
                  <a:lnTo>
                    <a:pt x="3347" y="336"/>
                  </a:lnTo>
                  <a:lnTo>
                    <a:pt x="3346" y="339"/>
                  </a:lnTo>
                  <a:lnTo>
                    <a:pt x="3345" y="342"/>
                  </a:lnTo>
                  <a:lnTo>
                    <a:pt x="3342" y="345"/>
                  </a:lnTo>
                  <a:lnTo>
                    <a:pt x="3337" y="346"/>
                  </a:lnTo>
                  <a:close/>
                  <a:moveTo>
                    <a:pt x="3480" y="234"/>
                  </a:moveTo>
                  <a:lnTo>
                    <a:pt x="3400" y="234"/>
                  </a:lnTo>
                  <a:lnTo>
                    <a:pt x="3395" y="234"/>
                  </a:lnTo>
                  <a:lnTo>
                    <a:pt x="3393" y="232"/>
                  </a:lnTo>
                  <a:lnTo>
                    <a:pt x="3391" y="229"/>
                  </a:lnTo>
                  <a:lnTo>
                    <a:pt x="3391" y="225"/>
                  </a:lnTo>
                  <a:lnTo>
                    <a:pt x="3391" y="197"/>
                  </a:lnTo>
                  <a:lnTo>
                    <a:pt x="3391" y="193"/>
                  </a:lnTo>
                  <a:lnTo>
                    <a:pt x="3393" y="190"/>
                  </a:lnTo>
                  <a:lnTo>
                    <a:pt x="3395" y="189"/>
                  </a:lnTo>
                  <a:lnTo>
                    <a:pt x="3400" y="188"/>
                  </a:lnTo>
                  <a:lnTo>
                    <a:pt x="3480" y="188"/>
                  </a:lnTo>
                  <a:lnTo>
                    <a:pt x="3484" y="189"/>
                  </a:lnTo>
                  <a:lnTo>
                    <a:pt x="3486" y="190"/>
                  </a:lnTo>
                  <a:lnTo>
                    <a:pt x="3488" y="193"/>
                  </a:lnTo>
                  <a:lnTo>
                    <a:pt x="3488" y="197"/>
                  </a:lnTo>
                  <a:lnTo>
                    <a:pt x="3488" y="225"/>
                  </a:lnTo>
                  <a:lnTo>
                    <a:pt x="3488" y="229"/>
                  </a:lnTo>
                  <a:lnTo>
                    <a:pt x="3486" y="232"/>
                  </a:lnTo>
                  <a:lnTo>
                    <a:pt x="3484" y="234"/>
                  </a:lnTo>
                  <a:lnTo>
                    <a:pt x="3480" y="234"/>
                  </a:lnTo>
                  <a:close/>
                  <a:moveTo>
                    <a:pt x="3694" y="73"/>
                  </a:moveTo>
                  <a:lnTo>
                    <a:pt x="3604" y="73"/>
                  </a:lnTo>
                  <a:lnTo>
                    <a:pt x="3604" y="158"/>
                  </a:lnTo>
                  <a:lnTo>
                    <a:pt x="3680" y="158"/>
                  </a:lnTo>
                  <a:lnTo>
                    <a:pt x="3683" y="159"/>
                  </a:lnTo>
                  <a:lnTo>
                    <a:pt x="3686" y="160"/>
                  </a:lnTo>
                  <a:lnTo>
                    <a:pt x="3687" y="163"/>
                  </a:lnTo>
                  <a:lnTo>
                    <a:pt x="3688" y="168"/>
                  </a:lnTo>
                  <a:lnTo>
                    <a:pt x="3688" y="194"/>
                  </a:lnTo>
                  <a:lnTo>
                    <a:pt x="3687" y="198"/>
                  </a:lnTo>
                  <a:lnTo>
                    <a:pt x="3686" y="201"/>
                  </a:lnTo>
                  <a:lnTo>
                    <a:pt x="3683" y="202"/>
                  </a:lnTo>
                  <a:lnTo>
                    <a:pt x="3680" y="203"/>
                  </a:lnTo>
                  <a:lnTo>
                    <a:pt x="3604" y="203"/>
                  </a:lnTo>
                  <a:lnTo>
                    <a:pt x="3604" y="336"/>
                  </a:lnTo>
                  <a:lnTo>
                    <a:pt x="3603" y="339"/>
                  </a:lnTo>
                  <a:lnTo>
                    <a:pt x="3602" y="342"/>
                  </a:lnTo>
                  <a:lnTo>
                    <a:pt x="3598" y="345"/>
                  </a:lnTo>
                  <a:lnTo>
                    <a:pt x="3595" y="346"/>
                  </a:lnTo>
                  <a:lnTo>
                    <a:pt x="3545" y="346"/>
                  </a:lnTo>
                  <a:lnTo>
                    <a:pt x="3541" y="345"/>
                  </a:lnTo>
                  <a:lnTo>
                    <a:pt x="3537" y="342"/>
                  </a:lnTo>
                  <a:lnTo>
                    <a:pt x="3536" y="339"/>
                  </a:lnTo>
                  <a:lnTo>
                    <a:pt x="3535" y="336"/>
                  </a:lnTo>
                  <a:lnTo>
                    <a:pt x="3535" y="36"/>
                  </a:lnTo>
                  <a:lnTo>
                    <a:pt x="3536" y="32"/>
                  </a:lnTo>
                  <a:lnTo>
                    <a:pt x="3537" y="29"/>
                  </a:lnTo>
                  <a:lnTo>
                    <a:pt x="3541" y="28"/>
                  </a:lnTo>
                  <a:lnTo>
                    <a:pt x="3545" y="27"/>
                  </a:lnTo>
                  <a:lnTo>
                    <a:pt x="3694" y="27"/>
                  </a:lnTo>
                  <a:lnTo>
                    <a:pt x="3699" y="28"/>
                  </a:lnTo>
                  <a:lnTo>
                    <a:pt x="3701" y="29"/>
                  </a:lnTo>
                  <a:lnTo>
                    <a:pt x="3703" y="32"/>
                  </a:lnTo>
                  <a:lnTo>
                    <a:pt x="3703" y="36"/>
                  </a:lnTo>
                  <a:lnTo>
                    <a:pt x="3703" y="63"/>
                  </a:lnTo>
                  <a:lnTo>
                    <a:pt x="3703" y="68"/>
                  </a:lnTo>
                  <a:lnTo>
                    <a:pt x="3701" y="71"/>
                  </a:lnTo>
                  <a:lnTo>
                    <a:pt x="3699" y="72"/>
                  </a:lnTo>
                  <a:lnTo>
                    <a:pt x="3694" y="73"/>
                  </a:lnTo>
                  <a:close/>
                  <a:moveTo>
                    <a:pt x="3867" y="172"/>
                  </a:moveTo>
                  <a:lnTo>
                    <a:pt x="3862" y="172"/>
                  </a:lnTo>
                  <a:lnTo>
                    <a:pt x="3859" y="171"/>
                  </a:lnTo>
                  <a:lnTo>
                    <a:pt x="3854" y="170"/>
                  </a:lnTo>
                  <a:lnTo>
                    <a:pt x="3851" y="168"/>
                  </a:lnTo>
                  <a:lnTo>
                    <a:pt x="3847" y="162"/>
                  </a:lnTo>
                  <a:lnTo>
                    <a:pt x="3843" y="157"/>
                  </a:lnTo>
                  <a:lnTo>
                    <a:pt x="3840" y="151"/>
                  </a:lnTo>
                  <a:lnTo>
                    <a:pt x="3835" y="146"/>
                  </a:lnTo>
                  <a:lnTo>
                    <a:pt x="3832" y="145"/>
                  </a:lnTo>
                  <a:lnTo>
                    <a:pt x="3830" y="142"/>
                  </a:lnTo>
                  <a:lnTo>
                    <a:pt x="3826" y="141"/>
                  </a:lnTo>
                  <a:lnTo>
                    <a:pt x="3822" y="141"/>
                  </a:lnTo>
                  <a:lnTo>
                    <a:pt x="3817" y="141"/>
                  </a:lnTo>
                  <a:lnTo>
                    <a:pt x="3813" y="142"/>
                  </a:lnTo>
                  <a:lnTo>
                    <a:pt x="3809" y="145"/>
                  </a:lnTo>
                  <a:lnTo>
                    <a:pt x="3806" y="147"/>
                  </a:lnTo>
                  <a:lnTo>
                    <a:pt x="3804" y="149"/>
                  </a:lnTo>
                  <a:lnTo>
                    <a:pt x="3802" y="152"/>
                  </a:lnTo>
                  <a:lnTo>
                    <a:pt x="3801" y="156"/>
                  </a:lnTo>
                  <a:lnTo>
                    <a:pt x="3801" y="160"/>
                  </a:lnTo>
                  <a:lnTo>
                    <a:pt x="3801" y="336"/>
                  </a:lnTo>
                  <a:lnTo>
                    <a:pt x="3800" y="339"/>
                  </a:lnTo>
                  <a:lnTo>
                    <a:pt x="3797" y="342"/>
                  </a:lnTo>
                  <a:lnTo>
                    <a:pt x="3795" y="345"/>
                  </a:lnTo>
                  <a:lnTo>
                    <a:pt x="3791" y="346"/>
                  </a:lnTo>
                  <a:lnTo>
                    <a:pt x="3746" y="346"/>
                  </a:lnTo>
                  <a:lnTo>
                    <a:pt x="3742" y="345"/>
                  </a:lnTo>
                  <a:lnTo>
                    <a:pt x="3740" y="342"/>
                  </a:lnTo>
                  <a:lnTo>
                    <a:pt x="3737" y="339"/>
                  </a:lnTo>
                  <a:lnTo>
                    <a:pt x="3737" y="336"/>
                  </a:lnTo>
                  <a:lnTo>
                    <a:pt x="3737" y="148"/>
                  </a:lnTo>
                  <a:lnTo>
                    <a:pt x="3737" y="142"/>
                  </a:lnTo>
                  <a:lnTo>
                    <a:pt x="3739" y="138"/>
                  </a:lnTo>
                  <a:lnTo>
                    <a:pt x="3740" y="134"/>
                  </a:lnTo>
                  <a:lnTo>
                    <a:pt x="3741" y="130"/>
                  </a:lnTo>
                  <a:lnTo>
                    <a:pt x="3744" y="127"/>
                  </a:lnTo>
                  <a:lnTo>
                    <a:pt x="3747" y="125"/>
                  </a:lnTo>
                  <a:lnTo>
                    <a:pt x="3750" y="121"/>
                  </a:lnTo>
                  <a:lnTo>
                    <a:pt x="3755" y="119"/>
                  </a:lnTo>
                  <a:lnTo>
                    <a:pt x="3768" y="114"/>
                  </a:lnTo>
                  <a:lnTo>
                    <a:pt x="3786" y="110"/>
                  </a:lnTo>
                  <a:lnTo>
                    <a:pt x="3806" y="107"/>
                  </a:lnTo>
                  <a:lnTo>
                    <a:pt x="3828" y="106"/>
                  </a:lnTo>
                  <a:lnTo>
                    <a:pt x="3844" y="107"/>
                  </a:lnTo>
                  <a:lnTo>
                    <a:pt x="3857" y="109"/>
                  </a:lnTo>
                  <a:lnTo>
                    <a:pt x="3868" y="112"/>
                  </a:lnTo>
                  <a:lnTo>
                    <a:pt x="3877" y="116"/>
                  </a:lnTo>
                  <a:lnTo>
                    <a:pt x="3884" y="122"/>
                  </a:lnTo>
                  <a:lnTo>
                    <a:pt x="3888" y="129"/>
                  </a:lnTo>
                  <a:lnTo>
                    <a:pt x="3891" y="136"/>
                  </a:lnTo>
                  <a:lnTo>
                    <a:pt x="3892" y="143"/>
                  </a:lnTo>
                  <a:lnTo>
                    <a:pt x="3891" y="150"/>
                  </a:lnTo>
                  <a:lnTo>
                    <a:pt x="3890" y="156"/>
                  </a:lnTo>
                  <a:lnTo>
                    <a:pt x="3888" y="160"/>
                  </a:lnTo>
                  <a:lnTo>
                    <a:pt x="3886" y="165"/>
                  </a:lnTo>
                  <a:lnTo>
                    <a:pt x="3882" y="168"/>
                  </a:lnTo>
                  <a:lnTo>
                    <a:pt x="3877" y="171"/>
                  </a:lnTo>
                  <a:lnTo>
                    <a:pt x="3873" y="172"/>
                  </a:lnTo>
                  <a:lnTo>
                    <a:pt x="3867" y="172"/>
                  </a:lnTo>
                  <a:close/>
                  <a:moveTo>
                    <a:pt x="4007" y="140"/>
                  </a:moveTo>
                  <a:lnTo>
                    <a:pt x="4002" y="141"/>
                  </a:lnTo>
                  <a:lnTo>
                    <a:pt x="3996" y="142"/>
                  </a:lnTo>
                  <a:lnTo>
                    <a:pt x="3992" y="143"/>
                  </a:lnTo>
                  <a:lnTo>
                    <a:pt x="3988" y="147"/>
                  </a:lnTo>
                  <a:lnTo>
                    <a:pt x="3984" y="150"/>
                  </a:lnTo>
                  <a:lnTo>
                    <a:pt x="3981" y="153"/>
                  </a:lnTo>
                  <a:lnTo>
                    <a:pt x="3978" y="157"/>
                  </a:lnTo>
                  <a:lnTo>
                    <a:pt x="3975" y="161"/>
                  </a:lnTo>
                  <a:lnTo>
                    <a:pt x="3971" y="171"/>
                  </a:lnTo>
                  <a:lnTo>
                    <a:pt x="3968" y="181"/>
                  </a:lnTo>
                  <a:lnTo>
                    <a:pt x="3966" y="193"/>
                  </a:lnTo>
                  <a:lnTo>
                    <a:pt x="3965" y="203"/>
                  </a:lnTo>
                  <a:lnTo>
                    <a:pt x="4044" y="190"/>
                  </a:lnTo>
                  <a:lnTo>
                    <a:pt x="4043" y="180"/>
                  </a:lnTo>
                  <a:lnTo>
                    <a:pt x="4042" y="172"/>
                  </a:lnTo>
                  <a:lnTo>
                    <a:pt x="4039" y="163"/>
                  </a:lnTo>
                  <a:lnTo>
                    <a:pt x="4035" y="156"/>
                  </a:lnTo>
                  <a:lnTo>
                    <a:pt x="4030" y="150"/>
                  </a:lnTo>
                  <a:lnTo>
                    <a:pt x="4024" y="145"/>
                  </a:lnTo>
                  <a:lnTo>
                    <a:pt x="4021" y="143"/>
                  </a:lnTo>
                  <a:lnTo>
                    <a:pt x="4016" y="141"/>
                  </a:lnTo>
                  <a:lnTo>
                    <a:pt x="4012" y="141"/>
                  </a:lnTo>
                  <a:lnTo>
                    <a:pt x="4007" y="140"/>
                  </a:lnTo>
                  <a:close/>
                  <a:moveTo>
                    <a:pt x="4014" y="351"/>
                  </a:moveTo>
                  <a:lnTo>
                    <a:pt x="4004" y="351"/>
                  </a:lnTo>
                  <a:lnTo>
                    <a:pt x="3993" y="349"/>
                  </a:lnTo>
                  <a:lnTo>
                    <a:pt x="3984" y="347"/>
                  </a:lnTo>
                  <a:lnTo>
                    <a:pt x="3974" y="344"/>
                  </a:lnTo>
                  <a:lnTo>
                    <a:pt x="3965" y="339"/>
                  </a:lnTo>
                  <a:lnTo>
                    <a:pt x="3956" y="335"/>
                  </a:lnTo>
                  <a:lnTo>
                    <a:pt x="3948" y="329"/>
                  </a:lnTo>
                  <a:lnTo>
                    <a:pt x="3941" y="321"/>
                  </a:lnTo>
                  <a:lnTo>
                    <a:pt x="3934" y="313"/>
                  </a:lnTo>
                  <a:lnTo>
                    <a:pt x="3928" y="305"/>
                  </a:lnTo>
                  <a:lnTo>
                    <a:pt x="3924" y="294"/>
                  </a:lnTo>
                  <a:lnTo>
                    <a:pt x="3919" y="282"/>
                  </a:lnTo>
                  <a:lnTo>
                    <a:pt x="3915" y="271"/>
                  </a:lnTo>
                  <a:lnTo>
                    <a:pt x="3913" y="257"/>
                  </a:lnTo>
                  <a:lnTo>
                    <a:pt x="3911" y="242"/>
                  </a:lnTo>
                  <a:lnTo>
                    <a:pt x="3911" y="227"/>
                  </a:lnTo>
                  <a:lnTo>
                    <a:pt x="3911" y="211"/>
                  </a:lnTo>
                  <a:lnTo>
                    <a:pt x="3913" y="197"/>
                  </a:lnTo>
                  <a:lnTo>
                    <a:pt x="3915" y="185"/>
                  </a:lnTo>
                  <a:lnTo>
                    <a:pt x="3920" y="172"/>
                  </a:lnTo>
                  <a:lnTo>
                    <a:pt x="3924" y="161"/>
                  </a:lnTo>
                  <a:lnTo>
                    <a:pt x="3929" y="151"/>
                  </a:lnTo>
                  <a:lnTo>
                    <a:pt x="3935" y="142"/>
                  </a:lnTo>
                  <a:lnTo>
                    <a:pt x="3942" y="135"/>
                  </a:lnTo>
                  <a:lnTo>
                    <a:pt x="3949" y="128"/>
                  </a:lnTo>
                  <a:lnTo>
                    <a:pt x="3957" y="121"/>
                  </a:lnTo>
                  <a:lnTo>
                    <a:pt x="3966" y="117"/>
                  </a:lnTo>
                  <a:lnTo>
                    <a:pt x="3974" y="113"/>
                  </a:lnTo>
                  <a:lnTo>
                    <a:pt x="3984" y="110"/>
                  </a:lnTo>
                  <a:lnTo>
                    <a:pt x="3994" y="108"/>
                  </a:lnTo>
                  <a:lnTo>
                    <a:pt x="4004" y="106"/>
                  </a:lnTo>
                  <a:lnTo>
                    <a:pt x="4014" y="106"/>
                  </a:lnTo>
                  <a:lnTo>
                    <a:pt x="4024" y="106"/>
                  </a:lnTo>
                  <a:lnTo>
                    <a:pt x="4033" y="108"/>
                  </a:lnTo>
                  <a:lnTo>
                    <a:pt x="4042" y="110"/>
                  </a:lnTo>
                  <a:lnTo>
                    <a:pt x="4050" y="113"/>
                  </a:lnTo>
                  <a:lnTo>
                    <a:pt x="4059" y="117"/>
                  </a:lnTo>
                  <a:lnTo>
                    <a:pt x="4066" y="121"/>
                  </a:lnTo>
                  <a:lnTo>
                    <a:pt x="4072" y="127"/>
                  </a:lnTo>
                  <a:lnTo>
                    <a:pt x="4079" y="133"/>
                  </a:lnTo>
                  <a:lnTo>
                    <a:pt x="4084" y="139"/>
                  </a:lnTo>
                  <a:lnTo>
                    <a:pt x="4089" y="147"/>
                  </a:lnTo>
                  <a:lnTo>
                    <a:pt x="4092" y="154"/>
                  </a:lnTo>
                  <a:lnTo>
                    <a:pt x="4096" y="161"/>
                  </a:lnTo>
                  <a:lnTo>
                    <a:pt x="4099" y="170"/>
                  </a:lnTo>
                  <a:lnTo>
                    <a:pt x="4101" y="179"/>
                  </a:lnTo>
                  <a:lnTo>
                    <a:pt x="4102" y="188"/>
                  </a:lnTo>
                  <a:lnTo>
                    <a:pt x="4103" y="197"/>
                  </a:lnTo>
                  <a:lnTo>
                    <a:pt x="4102" y="201"/>
                  </a:lnTo>
                  <a:lnTo>
                    <a:pt x="4102" y="206"/>
                  </a:lnTo>
                  <a:lnTo>
                    <a:pt x="4101" y="209"/>
                  </a:lnTo>
                  <a:lnTo>
                    <a:pt x="4099" y="211"/>
                  </a:lnTo>
                  <a:lnTo>
                    <a:pt x="4093" y="214"/>
                  </a:lnTo>
                  <a:lnTo>
                    <a:pt x="4087" y="216"/>
                  </a:lnTo>
                  <a:lnTo>
                    <a:pt x="3969" y="236"/>
                  </a:lnTo>
                  <a:lnTo>
                    <a:pt x="3971" y="249"/>
                  </a:lnTo>
                  <a:lnTo>
                    <a:pt x="3974" y="260"/>
                  </a:lnTo>
                  <a:lnTo>
                    <a:pt x="3980" y="271"/>
                  </a:lnTo>
                  <a:lnTo>
                    <a:pt x="3986" y="280"/>
                  </a:lnTo>
                  <a:lnTo>
                    <a:pt x="3989" y="285"/>
                  </a:lnTo>
                  <a:lnTo>
                    <a:pt x="3993" y="289"/>
                  </a:lnTo>
                  <a:lnTo>
                    <a:pt x="3999" y="292"/>
                  </a:lnTo>
                  <a:lnTo>
                    <a:pt x="4003" y="294"/>
                  </a:lnTo>
                  <a:lnTo>
                    <a:pt x="4008" y="296"/>
                  </a:lnTo>
                  <a:lnTo>
                    <a:pt x="4014" y="298"/>
                  </a:lnTo>
                  <a:lnTo>
                    <a:pt x="4021" y="299"/>
                  </a:lnTo>
                  <a:lnTo>
                    <a:pt x="4027" y="299"/>
                  </a:lnTo>
                  <a:lnTo>
                    <a:pt x="4035" y="298"/>
                  </a:lnTo>
                  <a:lnTo>
                    <a:pt x="4044" y="296"/>
                  </a:lnTo>
                  <a:lnTo>
                    <a:pt x="4051" y="293"/>
                  </a:lnTo>
                  <a:lnTo>
                    <a:pt x="4059" y="289"/>
                  </a:lnTo>
                  <a:lnTo>
                    <a:pt x="4064" y="283"/>
                  </a:lnTo>
                  <a:lnTo>
                    <a:pt x="4069" y="279"/>
                  </a:lnTo>
                  <a:lnTo>
                    <a:pt x="4074" y="274"/>
                  </a:lnTo>
                  <a:lnTo>
                    <a:pt x="4078" y="269"/>
                  </a:lnTo>
                  <a:lnTo>
                    <a:pt x="4080" y="266"/>
                  </a:lnTo>
                  <a:lnTo>
                    <a:pt x="4083" y="262"/>
                  </a:lnTo>
                  <a:lnTo>
                    <a:pt x="4087" y="261"/>
                  </a:lnTo>
                  <a:lnTo>
                    <a:pt x="4091" y="260"/>
                  </a:lnTo>
                  <a:lnTo>
                    <a:pt x="4093" y="260"/>
                  </a:lnTo>
                  <a:lnTo>
                    <a:pt x="4095" y="261"/>
                  </a:lnTo>
                  <a:lnTo>
                    <a:pt x="4098" y="262"/>
                  </a:lnTo>
                  <a:lnTo>
                    <a:pt x="4100" y="265"/>
                  </a:lnTo>
                  <a:lnTo>
                    <a:pt x="4103" y="269"/>
                  </a:lnTo>
                  <a:lnTo>
                    <a:pt x="4103" y="275"/>
                  </a:lnTo>
                  <a:lnTo>
                    <a:pt x="4103" y="281"/>
                  </a:lnTo>
                  <a:lnTo>
                    <a:pt x="4102" y="288"/>
                  </a:lnTo>
                  <a:lnTo>
                    <a:pt x="4100" y="294"/>
                  </a:lnTo>
                  <a:lnTo>
                    <a:pt x="4096" y="300"/>
                  </a:lnTo>
                  <a:lnTo>
                    <a:pt x="4093" y="308"/>
                  </a:lnTo>
                  <a:lnTo>
                    <a:pt x="4089" y="314"/>
                  </a:lnTo>
                  <a:lnTo>
                    <a:pt x="4084" y="319"/>
                  </a:lnTo>
                  <a:lnTo>
                    <a:pt x="4079" y="326"/>
                  </a:lnTo>
                  <a:lnTo>
                    <a:pt x="4072" y="331"/>
                  </a:lnTo>
                  <a:lnTo>
                    <a:pt x="4066" y="336"/>
                  </a:lnTo>
                  <a:lnTo>
                    <a:pt x="4059" y="340"/>
                  </a:lnTo>
                  <a:lnTo>
                    <a:pt x="4050" y="344"/>
                  </a:lnTo>
                  <a:lnTo>
                    <a:pt x="4043" y="347"/>
                  </a:lnTo>
                  <a:lnTo>
                    <a:pt x="4033" y="349"/>
                  </a:lnTo>
                  <a:lnTo>
                    <a:pt x="4024" y="351"/>
                  </a:lnTo>
                  <a:lnTo>
                    <a:pt x="4014" y="351"/>
                  </a:lnTo>
                  <a:close/>
                  <a:moveTo>
                    <a:pt x="4201" y="346"/>
                  </a:moveTo>
                  <a:lnTo>
                    <a:pt x="4155" y="346"/>
                  </a:lnTo>
                  <a:lnTo>
                    <a:pt x="4151" y="345"/>
                  </a:lnTo>
                  <a:lnTo>
                    <a:pt x="4149" y="342"/>
                  </a:lnTo>
                  <a:lnTo>
                    <a:pt x="4147" y="339"/>
                  </a:lnTo>
                  <a:lnTo>
                    <a:pt x="4147" y="336"/>
                  </a:lnTo>
                  <a:lnTo>
                    <a:pt x="4147" y="121"/>
                  </a:lnTo>
                  <a:lnTo>
                    <a:pt x="4147" y="117"/>
                  </a:lnTo>
                  <a:lnTo>
                    <a:pt x="4149" y="114"/>
                  </a:lnTo>
                  <a:lnTo>
                    <a:pt x="4151" y="112"/>
                  </a:lnTo>
                  <a:lnTo>
                    <a:pt x="4155" y="112"/>
                  </a:lnTo>
                  <a:lnTo>
                    <a:pt x="4201" y="112"/>
                  </a:lnTo>
                  <a:lnTo>
                    <a:pt x="4205" y="112"/>
                  </a:lnTo>
                  <a:lnTo>
                    <a:pt x="4208" y="114"/>
                  </a:lnTo>
                  <a:lnTo>
                    <a:pt x="4209" y="117"/>
                  </a:lnTo>
                  <a:lnTo>
                    <a:pt x="4210" y="121"/>
                  </a:lnTo>
                  <a:lnTo>
                    <a:pt x="4210" y="336"/>
                  </a:lnTo>
                  <a:lnTo>
                    <a:pt x="4209" y="339"/>
                  </a:lnTo>
                  <a:lnTo>
                    <a:pt x="4208" y="342"/>
                  </a:lnTo>
                  <a:lnTo>
                    <a:pt x="4205" y="345"/>
                  </a:lnTo>
                  <a:lnTo>
                    <a:pt x="4201" y="346"/>
                  </a:lnTo>
                  <a:close/>
                  <a:moveTo>
                    <a:pt x="4179" y="79"/>
                  </a:moveTo>
                  <a:lnTo>
                    <a:pt x="4171" y="79"/>
                  </a:lnTo>
                  <a:lnTo>
                    <a:pt x="4164" y="77"/>
                  </a:lnTo>
                  <a:lnTo>
                    <a:pt x="4159" y="75"/>
                  </a:lnTo>
                  <a:lnTo>
                    <a:pt x="4153" y="71"/>
                  </a:lnTo>
                  <a:lnTo>
                    <a:pt x="4149" y="67"/>
                  </a:lnTo>
                  <a:lnTo>
                    <a:pt x="4146" y="62"/>
                  </a:lnTo>
                  <a:lnTo>
                    <a:pt x="4145" y="57"/>
                  </a:lnTo>
                  <a:lnTo>
                    <a:pt x="4144" y="51"/>
                  </a:lnTo>
                  <a:lnTo>
                    <a:pt x="4145" y="46"/>
                  </a:lnTo>
                  <a:lnTo>
                    <a:pt x="4146" y="40"/>
                  </a:lnTo>
                  <a:lnTo>
                    <a:pt x="4149" y="35"/>
                  </a:lnTo>
                  <a:lnTo>
                    <a:pt x="4153" y="31"/>
                  </a:lnTo>
                  <a:lnTo>
                    <a:pt x="4159" y="28"/>
                  </a:lnTo>
                  <a:lnTo>
                    <a:pt x="4164" y="26"/>
                  </a:lnTo>
                  <a:lnTo>
                    <a:pt x="4171" y="23"/>
                  </a:lnTo>
                  <a:lnTo>
                    <a:pt x="4179" y="23"/>
                  </a:lnTo>
                  <a:lnTo>
                    <a:pt x="4186" y="23"/>
                  </a:lnTo>
                  <a:lnTo>
                    <a:pt x="4192" y="26"/>
                  </a:lnTo>
                  <a:lnTo>
                    <a:pt x="4199" y="28"/>
                  </a:lnTo>
                  <a:lnTo>
                    <a:pt x="4204" y="31"/>
                  </a:lnTo>
                  <a:lnTo>
                    <a:pt x="4207" y="35"/>
                  </a:lnTo>
                  <a:lnTo>
                    <a:pt x="4210" y="40"/>
                  </a:lnTo>
                  <a:lnTo>
                    <a:pt x="4212" y="46"/>
                  </a:lnTo>
                  <a:lnTo>
                    <a:pt x="4213" y="51"/>
                  </a:lnTo>
                  <a:lnTo>
                    <a:pt x="4212" y="57"/>
                  </a:lnTo>
                  <a:lnTo>
                    <a:pt x="4210" y="62"/>
                  </a:lnTo>
                  <a:lnTo>
                    <a:pt x="4207" y="67"/>
                  </a:lnTo>
                  <a:lnTo>
                    <a:pt x="4204" y="71"/>
                  </a:lnTo>
                  <a:lnTo>
                    <a:pt x="4199" y="75"/>
                  </a:lnTo>
                  <a:lnTo>
                    <a:pt x="4192" y="77"/>
                  </a:lnTo>
                  <a:lnTo>
                    <a:pt x="4186" y="79"/>
                  </a:lnTo>
                  <a:lnTo>
                    <a:pt x="4179" y="79"/>
                  </a:lnTo>
                  <a:close/>
                  <a:moveTo>
                    <a:pt x="4461" y="346"/>
                  </a:moveTo>
                  <a:lnTo>
                    <a:pt x="4411" y="346"/>
                  </a:lnTo>
                  <a:lnTo>
                    <a:pt x="4406" y="345"/>
                  </a:lnTo>
                  <a:lnTo>
                    <a:pt x="4403" y="344"/>
                  </a:lnTo>
                  <a:lnTo>
                    <a:pt x="4401" y="340"/>
                  </a:lnTo>
                  <a:lnTo>
                    <a:pt x="4398" y="336"/>
                  </a:lnTo>
                  <a:lnTo>
                    <a:pt x="4341" y="253"/>
                  </a:lnTo>
                  <a:lnTo>
                    <a:pt x="4332" y="237"/>
                  </a:lnTo>
                  <a:lnTo>
                    <a:pt x="4329" y="230"/>
                  </a:lnTo>
                  <a:lnTo>
                    <a:pt x="4328" y="230"/>
                  </a:lnTo>
                  <a:lnTo>
                    <a:pt x="4328" y="336"/>
                  </a:lnTo>
                  <a:lnTo>
                    <a:pt x="4328" y="339"/>
                  </a:lnTo>
                  <a:lnTo>
                    <a:pt x="4326" y="342"/>
                  </a:lnTo>
                  <a:lnTo>
                    <a:pt x="4324" y="345"/>
                  </a:lnTo>
                  <a:lnTo>
                    <a:pt x="4320" y="346"/>
                  </a:lnTo>
                  <a:lnTo>
                    <a:pt x="4274" y="346"/>
                  </a:lnTo>
                  <a:lnTo>
                    <a:pt x="4271" y="345"/>
                  </a:lnTo>
                  <a:lnTo>
                    <a:pt x="4268" y="342"/>
                  </a:lnTo>
                  <a:lnTo>
                    <a:pt x="4267" y="339"/>
                  </a:lnTo>
                  <a:lnTo>
                    <a:pt x="4266" y="336"/>
                  </a:lnTo>
                  <a:lnTo>
                    <a:pt x="4266" y="10"/>
                  </a:lnTo>
                  <a:lnTo>
                    <a:pt x="4267" y="6"/>
                  </a:lnTo>
                  <a:lnTo>
                    <a:pt x="4268" y="2"/>
                  </a:lnTo>
                  <a:lnTo>
                    <a:pt x="4271" y="0"/>
                  </a:lnTo>
                  <a:lnTo>
                    <a:pt x="4274" y="0"/>
                  </a:lnTo>
                  <a:lnTo>
                    <a:pt x="4320" y="0"/>
                  </a:lnTo>
                  <a:lnTo>
                    <a:pt x="4324" y="0"/>
                  </a:lnTo>
                  <a:lnTo>
                    <a:pt x="4326" y="2"/>
                  </a:lnTo>
                  <a:lnTo>
                    <a:pt x="4328" y="6"/>
                  </a:lnTo>
                  <a:lnTo>
                    <a:pt x="4328" y="10"/>
                  </a:lnTo>
                  <a:lnTo>
                    <a:pt x="4328" y="209"/>
                  </a:lnTo>
                  <a:lnTo>
                    <a:pt x="4329" y="209"/>
                  </a:lnTo>
                  <a:lnTo>
                    <a:pt x="4399" y="120"/>
                  </a:lnTo>
                  <a:lnTo>
                    <a:pt x="4401" y="116"/>
                  </a:lnTo>
                  <a:lnTo>
                    <a:pt x="4404" y="114"/>
                  </a:lnTo>
                  <a:lnTo>
                    <a:pt x="4407" y="112"/>
                  </a:lnTo>
                  <a:lnTo>
                    <a:pt x="4411" y="112"/>
                  </a:lnTo>
                  <a:lnTo>
                    <a:pt x="4453" y="112"/>
                  </a:lnTo>
                  <a:lnTo>
                    <a:pt x="4457" y="112"/>
                  </a:lnTo>
                  <a:lnTo>
                    <a:pt x="4460" y="114"/>
                  </a:lnTo>
                  <a:lnTo>
                    <a:pt x="4462" y="117"/>
                  </a:lnTo>
                  <a:lnTo>
                    <a:pt x="4462" y="121"/>
                  </a:lnTo>
                  <a:lnTo>
                    <a:pt x="4461" y="125"/>
                  </a:lnTo>
                  <a:lnTo>
                    <a:pt x="4459" y="128"/>
                  </a:lnTo>
                  <a:lnTo>
                    <a:pt x="4385" y="213"/>
                  </a:lnTo>
                  <a:lnTo>
                    <a:pt x="4467" y="329"/>
                  </a:lnTo>
                  <a:lnTo>
                    <a:pt x="4469" y="332"/>
                  </a:lnTo>
                  <a:lnTo>
                    <a:pt x="4469" y="336"/>
                  </a:lnTo>
                  <a:lnTo>
                    <a:pt x="4469" y="339"/>
                  </a:lnTo>
                  <a:lnTo>
                    <a:pt x="4467" y="342"/>
                  </a:lnTo>
                  <a:lnTo>
                    <a:pt x="4465" y="345"/>
                  </a:lnTo>
                  <a:lnTo>
                    <a:pt x="4461" y="346"/>
                  </a:lnTo>
                  <a:close/>
                  <a:moveTo>
                    <a:pt x="4558" y="346"/>
                  </a:moveTo>
                  <a:lnTo>
                    <a:pt x="4512" y="346"/>
                  </a:lnTo>
                  <a:lnTo>
                    <a:pt x="4508" y="345"/>
                  </a:lnTo>
                  <a:lnTo>
                    <a:pt x="4506" y="342"/>
                  </a:lnTo>
                  <a:lnTo>
                    <a:pt x="4504" y="339"/>
                  </a:lnTo>
                  <a:lnTo>
                    <a:pt x="4504" y="336"/>
                  </a:lnTo>
                  <a:lnTo>
                    <a:pt x="4504" y="121"/>
                  </a:lnTo>
                  <a:lnTo>
                    <a:pt x="4504" y="117"/>
                  </a:lnTo>
                  <a:lnTo>
                    <a:pt x="4506" y="114"/>
                  </a:lnTo>
                  <a:lnTo>
                    <a:pt x="4508" y="112"/>
                  </a:lnTo>
                  <a:lnTo>
                    <a:pt x="4512" y="112"/>
                  </a:lnTo>
                  <a:lnTo>
                    <a:pt x="4558" y="112"/>
                  </a:lnTo>
                  <a:lnTo>
                    <a:pt x="4562" y="112"/>
                  </a:lnTo>
                  <a:lnTo>
                    <a:pt x="4564" y="114"/>
                  </a:lnTo>
                  <a:lnTo>
                    <a:pt x="4566" y="117"/>
                  </a:lnTo>
                  <a:lnTo>
                    <a:pt x="4567" y="121"/>
                  </a:lnTo>
                  <a:lnTo>
                    <a:pt x="4567" y="336"/>
                  </a:lnTo>
                  <a:lnTo>
                    <a:pt x="4566" y="339"/>
                  </a:lnTo>
                  <a:lnTo>
                    <a:pt x="4564" y="342"/>
                  </a:lnTo>
                  <a:lnTo>
                    <a:pt x="4562" y="345"/>
                  </a:lnTo>
                  <a:lnTo>
                    <a:pt x="4558" y="346"/>
                  </a:lnTo>
                  <a:close/>
                  <a:moveTo>
                    <a:pt x="4534" y="79"/>
                  </a:moveTo>
                  <a:lnTo>
                    <a:pt x="4527" y="79"/>
                  </a:lnTo>
                  <a:lnTo>
                    <a:pt x="4521" y="77"/>
                  </a:lnTo>
                  <a:lnTo>
                    <a:pt x="4514" y="75"/>
                  </a:lnTo>
                  <a:lnTo>
                    <a:pt x="4510" y="71"/>
                  </a:lnTo>
                  <a:lnTo>
                    <a:pt x="4506" y="67"/>
                  </a:lnTo>
                  <a:lnTo>
                    <a:pt x="4503" y="62"/>
                  </a:lnTo>
                  <a:lnTo>
                    <a:pt x="4501" y="57"/>
                  </a:lnTo>
                  <a:lnTo>
                    <a:pt x="4501" y="51"/>
                  </a:lnTo>
                  <a:lnTo>
                    <a:pt x="4501" y="46"/>
                  </a:lnTo>
                  <a:lnTo>
                    <a:pt x="4503" y="40"/>
                  </a:lnTo>
                  <a:lnTo>
                    <a:pt x="4506" y="35"/>
                  </a:lnTo>
                  <a:lnTo>
                    <a:pt x="4510" y="31"/>
                  </a:lnTo>
                  <a:lnTo>
                    <a:pt x="4514" y="28"/>
                  </a:lnTo>
                  <a:lnTo>
                    <a:pt x="4521" y="26"/>
                  </a:lnTo>
                  <a:lnTo>
                    <a:pt x="4527" y="23"/>
                  </a:lnTo>
                  <a:lnTo>
                    <a:pt x="4534" y="23"/>
                  </a:lnTo>
                  <a:lnTo>
                    <a:pt x="4543" y="23"/>
                  </a:lnTo>
                  <a:lnTo>
                    <a:pt x="4549" y="26"/>
                  </a:lnTo>
                  <a:lnTo>
                    <a:pt x="4555" y="28"/>
                  </a:lnTo>
                  <a:lnTo>
                    <a:pt x="4560" y="31"/>
                  </a:lnTo>
                  <a:lnTo>
                    <a:pt x="4564" y="35"/>
                  </a:lnTo>
                  <a:lnTo>
                    <a:pt x="4567" y="40"/>
                  </a:lnTo>
                  <a:lnTo>
                    <a:pt x="4569" y="46"/>
                  </a:lnTo>
                  <a:lnTo>
                    <a:pt x="4569" y="51"/>
                  </a:lnTo>
                  <a:lnTo>
                    <a:pt x="4569" y="57"/>
                  </a:lnTo>
                  <a:lnTo>
                    <a:pt x="4567" y="62"/>
                  </a:lnTo>
                  <a:lnTo>
                    <a:pt x="4564" y="67"/>
                  </a:lnTo>
                  <a:lnTo>
                    <a:pt x="4560" y="71"/>
                  </a:lnTo>
                  <a:lnTo>
                    <a:pt x="4555" y="75"/>
                  </a:lnTo>
                  <a:lnTo>
                    <a:pt x="4549" y="77"/>
                  </a:lnTo>
                  <a:lnTo>
                    <a:pt x="4543" y="79"/>
                  </a:lnTo>
                  <a:lnTo>
                    <a:pt x="4534" y="79"/>
                  </a:lnTo>
                  <a:close/>
                  <a:moveTo>
                    <a:pt x="4750" y="172"/>
                  </a:moveTo>
                  <a:lnTo>
                    <a:pt x="4745" y="172"/>
                  </a:lnTo>
                  <a:lnTo>
                    <a:pt x="4741" y="171"/>
                  </a:lnTo>
                  <a:lnTo>
                    <a:pt x="4738" y="170"/>
                  </a:lnTo>
                  <a:lnTo>
                    <a:pt x="4734" y="168"/>
                  </a:lnTo>
                  <a:lnTo>
                    <a:pt x="4729" y="162"/>
                  </a:lnTo>
                  <a:lnTo>
                    <a:pt x="4726" y="157"/>
                  </a:lnTo>
                  <a:lnTo>
                    <a:pt x="4722" y="151"/>
                  </a:lnTo>
                  <a:lnTo>
                    <a:pt x="4719" y="146"/>
                  </a:lnTo>
                  <a:lnTo>
                    <a:pt x="4716" y="145"/>
                  </a:lnTo>
                  <a:lnTo>
                    <a:pt x="4712" y="142"/>
                  </a:lnTo>
                  <a:lnTo>
                    <a:pt x="4709" y="141"/>
                  </a:lnTo>
                  <a:lnTo>
                    <a:pt x="4705" y="141"/>
                  </a:lnTo>
                  <a:lnTo>
                    <a:pt x="4701" y="141"/>
                  </a:lnTo>
                  <a:lnTo>
                    <a:pt x="4696" y="142"/>
                  </a:lnTo>
                  <a:lnTo>
                    <a:pt x="4692" y="145"/>
                  </a:lnTo>
                  <a:lnTo>
                    <a:pt x="4689" y="147"/>
                  </a:lnTo>
                  <a:lnTo>
                    <a:pt x="4687" y="149"/>
                  </a:lnTo>
                  <a:lnTo>
                    <a:pt x="4685" y="152"/>
                  </a:lnTo>
                  <a:lnTo>
                    <a:pt x="4684" y="156"/>
                  </a:lnTo>
                  <a:lnTo>
                    <a:pt x="4683" y="160"/>
                  </a:lnTo>
                  <a:lnTo>
                    <a:pt x="4683" y="336"/>
                  </a:lnTo>
                  <a:lnTo>
                    <a:pt x="4683" y="339"/>
                  </a:lnTo>
                  <a:lnTo>
                    <a:pt x="4681" y="342"/>
                  </a:lnTo>
                  <a:lnTo>
                    <a:pt x="4678" y="345"/>
                  </a:lnTo>
                  <a:lnTo>
                    <a:pt x="4674" y="346"/>
                  </a:lnTo>
                  <a:lnTo>
                    <a:pt x="4629" y="346"/>
                  </a:lnTo>
                  <a:lnTo>
                    <a:pt x="4625" y="345"/>
                  </a:lnTo>
                  <a:lnTo>
                    <a:pt x="4622" y="342"/>
                  </a:lnTo>
                  <a:lnTo>
                    <a:pt x="4621" y="339"/>
                  </a:lnTo>
                  <a:lnTo>
                    <a:pt x="4620" y="336"/>
                  </a:lnTo>
                  <a:lnTo>
                    <a:pt x="4620" y="148"/>
                  </a:lnTo>
                  <a:lnTo>
                    <a:pt x="4621" y="142"/>
                  </a:lnTo>
                  <a:lnTo>
                    <a:pt x="4621" y="138"/>
                  </a:lnTo>
                  <a:lnTo>
                    <a:pt x="4622" y="134"/>
                  </a:lnTo>
                  <a:lnTo>
                    <a:pt x="4624" y="130"/>
                  </a:lnTo>
                  <a:lnTo>
                    <a:pt x="4626" y="127"/>
                  </a:lnTo>
                  <a:lnTo>
                    <a:pt x="4629" y="125"/>
                  </a:lnTo>
                  <a:lnTo>
                    <a:pt x="4633" y="121"/>
                  </a:lnTo>
                  <a:lnTo>
                    <a:pt x="4639" y="119"/>
                  </a:lnTo>
                  <a:lnTo>
                    <a:pt x="4651" y="114"/>
                  </a:lnTo>
                  <a:lnTo>
                    <a:pt x="4668" y="110"/>
                  </a:lnTo>
                  <a:lnTo>
                    <a:pt x="4688" y="107"/>
                  </a:lnTo>
                  <a:lnTo>
                    <a:pt x="4711" y="106"/>
                  </a:lnTo>
                  <a:lnTo>
                    <a:pt x="4727" y="107"/>
                  </a:lnTo>
                  <a:lnTo>
                    <a:pt x="4740" y="109"/>
                  </a:lnTo>
                  <a:lnTo>
                    <a:pt x="4751" y="112"/>
                  </a:lnTo>
                  <a:lnTo>
                    <a:pt x="4760" y="116"/>
                  </a:lnTo>
                  <a:lnTo>
                    <a:pt x="4767" y="122"/>
                  </a:lnTo>
                  <a:lnTo>
                    <a:pt x="4771" y="129"/>
                  </a:lnTo>
                  <a:lnTo>
                    <a:pt x="4774" y="136"/>
                  </a:lnTo>
                  <a:lnTo>
                    <a:pt x="4774" y="143"/>
                  </a:lnTo>
                  <a:lnTo>
                    <a:pt x="4774" y="150"/>
                  </a:lnTo>
                  <a:lnTo>
                    <a:pt x="4773" y="156"/>
                  </a:lnTo>
                  <a:lnTo>
                    <a:pt x="4771" y="160"/>
                  </a:lnTo>
                  <a:lnTo>
                    <a:pt x="4768" y="165"/>
                  </a:lnTo>
                  <a:lnTo>
                    <a:pt x="4765" y="168"/>
                  </a:lnTo>
                  <a:lnTo>
                    <a:pt x="4761" y="171"/>
                  </a:lnTo>
                  <a:lnTo>
                    <a:pt x="4756" y="172"/>
                  </a:lnTo>
                  <a:lnTo>
                    <a:pt x="4750" y="172"/>
                  </a:lnTo>
                  <a:close/>
                  <a:moveTo>
                    <a:pt x="4893" y="351"/>
                  </a:moveTo>
                  <a:lnTo>
                    <a:pt x="4883" y="351"/>
                  </a:lnTo>
                  <a:lnTo>
                    <a:pt x="4873" y="349"/>
                  </a:lnTo>
                  <a:lnTo>
                    <a:pt x="4864" y="347"/>
                  </a:lnTo>
                  <a:lnTo>
                    <a:pt x="4856" y="344"/>
                  </a:lnTo>
                  <a:lnTo>
                    <a:pt x="4846" y="339"/>
                  </a:lnTo>
                  <a:lnTo>
                    <a:pt x="4839" y="334"/>
                  </a:lnTo>
                  <a:lnTo>
                    <a:pt x="4830" y="328"/>
                  </a:lnTo>
                  <a:lnTo>
                    <a:pt x="4823" y="321"/>
                  </a:lnTo>
                  <a:lnTo>
                    <a:pt x="4817" y="313"/>
                  </a:lnTo>
                  <a:lnTo>
                    <a:pt x="4811" y="303"/>
                  </a:lnTo>
                  <a:lnTo>
                    <a:pt x="4806" y="294"/>
                  </a:lnTo>
                  <a:lnTo>
                    <a:pt x="4802" y="282"/>
                  </a:lnTo>
                  <a:lnTo>
                    <a:pt x="4799" y="271"/>
                  </a:lnTo>
                  <a:lnTo>
                    <a:pt x="4796" y="258"/>
                  </a:lnTo>
                  <a:lnTo>
                    <a:pt x="4794" y="243"/>
                  </a:lnTo>
                  <a:lnTo>
                    <a:pt x="4793" y="229"/>
                  </a:lnTo>
                  <a:lnTo>
                    <a:pt x="4794" y="215"/>
                  </a:lnTo>
                  <a:lnTo>
                    <a:pt x="4796" y="201"/>
                  </a:lnTo>
                  <a:lnTo>
                    <a:pt x="4798" y="189"/>
                  </a:lnTo>
                  <a:lnTo>
                    <a:pt x="4801" y="177"/>
                  </a:lnTo>
                  <a:lnTo>
                    <a:pt x="4805" y="166"/>
                  </a:lnTo>
                  <a:lnTo>
                    <a:pt x="4809" y="156"/>
                  </a:lnTo>
                  <a:lnTo>
                    <a:pt x="4814" y="147"/>
                  </a:lnTo>
                  <a:lnTo>
                    <a:pt x="4821" y="138"/>
                  </a:lnTo>
                  <a:lnTo>
                    <a:pt x="4828" y="131"/>
                  </a:lnTo>
                  <a:lnTo>
                    <a:pt x="4836" y="125"/>
                  </a:lnTo>
                  <a:lnTo>
                    <a:pt x="4844" y="118"/>
                  </a:lnTo>
                  <a:lnTo>
                    <a:pt x="4852" y="114"/>
                  </a:lnTo>
                  <a:lnTo>
                    <a:pt x="4863" y="110"/>
                  </a:lnTo>
                  <a:lnTo>
                    <a:pt x="4872" y="108"/>
                  </a:lnTo>
                  <a:lnTo>
                    <a:pt x="4884" y="106"/>
                  </a:lnTo>
                  <a:lnTo>
                    <a:pt x="4896" y="106"/>
                  </a:lnTo>
                  <a:lnTo>
                    <a:pt x="4906" y="106"/>
                  </a:lnTo>
                  <a:lnTo>
                    <a:pt x="4916" y="107"/>
                  </a:lnTo>
                  <a:lnTo>
                    <a:pt x="4924" y="109"/>
                  </a:lnTo>
                  <a:lnTo>
                    <a:pt x="4932" y="112"/>
                  </a:lnTo>
                  <a:lnTo>
                    <a:pt x="4940" y="115"/>
                  </a:lnTo>
                  <a:lnTo>
                    <a:pt x="4946" y="118"/>
                  </a:lnTo>
                  <a:lnTo>
                    <a:pt x="4952" y="122"/>
                  </a:lnTo>
                  <a:lnTo>
                    <a:pt x="4958" y="127"/>
                  </a:lnTo>
                  <a:lnTo>
                    <a:pt x="4963" y="131"/>
                  </a:lnTo>
                  <a:lnTo>
                    <a:pt x="4967" y="136"/>
                  </a:lnTo>
                  <a:lnTo>
                    <a:pt x="4970" y="141"/>
                  </a:lnTo>
                  <a:lnTo>
                    <a:pt x="4973" y="146"/>
                  </a:lnTo>
                  <a:lnTo>
                    <a:pt x="4976" y="151"/>
                  </a:lnTo>
                  <a:lnTo>
                    <a:pt x="4978" y="156"/>
                  </a:lnTo>
                  <a:lnTo>
                    <a:pt x="4978" y="160"/>
                  </a:lnTo>
                  <a:lnTo>
                    <a:pt x="4979" y="165"/>
                  </a:lnTo>
                  <a:lnTo>
                    <a:pt x="4978" y="171"/>
                  </a:lnTo>
                  <a:lnTo>
                    <a:pt x="4977" y="176"/>
                  </a:lnTo>
                  <a:lnTo>
                    <a:pt x="4975" y="181"/>
                  </a:lnTo>
                  <a:lnTo>
                    <a:pt x="4971" y="186"/>
                  </a:lnTo>
                  <a:lnTo>
                    <a:pt x="4967" y="189"/>
                  </a:lnTo>
                  <a:lnTo>
                    <a:pt x="4963" y="191"/>
                  </a:lnTo>
                  <a:lnTo>
                    <a:pt x="4957" y="193"/>
                  </a:lnTo>
                  <a:lnTo>
                    <a:pt x="4950" y="193"/>
                  </a:lnTo>
                  <a:lnTo>
                    <a:pt x="4945" y="193"/>
                  </a:lnTo>
                  <a:lnTo>
                    <a:pt x="4940" y="191"/>
                  </a:lnTo>
                  <a:lnTo>
                    <a:pt x="4937" y="189"/>
                  </a:lnTo>
                  <a:lnTo>
                    <a:pt x="4932" y="187"/>
                  </a:lnTo>
                  <a:lnTo>
                    <a:pt x="4930" y="182"/>
                  </a:lnTo>
                  <a:lnTo>
                    <a:pt x="4927" y="179"/>
                  </a:lnTo>
                  <a:lnTo>
                    <a:pt x="4925" y="175"/>
                  </a:lnTo>
                  <a:lnTo>
                    <a:pt x="4924" y="171"/>
                  </a:lnTo>
                  <a:lnTo>
                    <a:pt x="4921" y="161"/>
                  </a:lnTo>
                  <a:lnTo>
                    <a:pt x="4915" y="152"/>
                  </a:lnTo>
                  <a:lnTo>
                    <a:pt x="4910" y="148"/>
                  </a:lnTo>
                  <a:lnTo>
                    <a:pt x="4905" y="143"/>
                  </a:lnTo>
                  <a:lnTo>
                    <a:pt x="4900" y="141"/>
                  </a:lnTo>
                  <a:lnTo>
                    <a:pt x="4892" y="140"/>
                  </a:lnTo>
                  <a:lnTo>
                    <a:pt x="4888" y="141"/>
                  </a:lnTo>
                  <a:lnTo>
                    <a:pt x="4884" y="141"/>
                  </a:lnTo>
                  <a:lnTo>
                    <a:pt x="4880" y="143"/>
                  </a:lnTo>
                  <a:lnTo>
                    <a:pt x="4877" y="146"/>
                  </a:lnTo>
                  <a:lnTo>
                    <a:pt x="4870" y="151"/>
                  </a:lnTo>
                  <a:lnTo>
                    <a:pt x="4864" y="158"/>
                  </a:lnTo>
                  <a:lnTo>
                    <a:pt x="4859" y="169"/>
                  </a:lnTo>
                  <a:lnTo>
                    <a:pt x="4856" y="180"/>
                  </a:lnTo>
                  <a:lnTo>
                    <a:pt x="4852" y="195"/>
                  </a:lnTo>
                  <a:lnTo>
                    <a:pt x="4852" y="211"/>
                  </a:lnTo>
                  <a:lnTo>
                    <a:pt x="4852" y="228"/>
                  </a:lnTo>
                  <a:lnTo>
                    <a:pt x="4856" y="243"/>
                  </a:lnTo>
                  <a:lnTo>
                    <a:pt x="4858" y="251"/>
                  </a:lnTo>
                  <a:lnTo>
                    <a:pt x="4860" y="258"/>
                  </a:lnTo>
                  <a:lnTo>
                    <a:pt x="4863" y="266"/>
                  </a:lnTo>
                  <a:lnTo>
                    <a:pt x="4866" y="272"/>
                  </a:lnTo>
                  <a:lnTo>
                    <a:pt x="4869" y="277"/>
                  </a:lnTo>
                  <a:lnTo>
                    <a:pt x="4873" y="282"/>
                  </a:lnTo>
                  <a:lnTo>
                    <a:pt x="4879" y="287"/>
                  </a:lnTo>
                  <a:lnTo>
                    <a:pt x="4883" y="291"/>
                  </a:lnTo>
                  <a:lnTo>
                    <a:pt x="4889" y="294"/>
                  </a:lnTo>
                  <a:lnTo>
                    <a:pt x="4895" y="296"/>
                  </a:lnTo>
                  <a:lnTo>
                    <a:pt x="4902" y="297"/>
                  </a:lnTo>
                  <a:lnTo>
                    <a:pt x="4908" y="298"/>
                  </a:lnTo>
                  <a:lnTo>
                    <a:pt x="4917" y="297"/>
                  </a:lnTo>
                  <a:lnTo>
                    <a:pt x="4924" y="295"/>
                  </a:lnTo>
                  <a:lnTo>
                    <a:pt x="4930" y="292"/>
                  </a:lnTo>
                  <a:lnTo>
                    <a:pt x="4937" y="288"/>
                  </a:lnTo>
                  <a:lnTo>
                    <a:pt x="4945" y="278"/>
                  </a:lnTo>
                  <a:lnTo>
                    <a:pt x="4952" y="267"/>
                  </a:lnTo>
                  <a:lnTo>
                    <a:pt x="4956" y="263"/>
                  </a:lnTo>
                  <a:lnTo>
                    <a:pt x="4959" y="260"/>
                  </a:lnTo>
                  <a:lnTo>
                    <a:pt x="4963" y="259"/>
                  </a:lnTo>
                  <a:lnTo>
                    <a:pt x="4967" y="258"/>
                  </a:lnTo>
                  <a:lnTo>
                    <a:pt x="4969" y="259"/>
                  </a:lnTo>
                  <a:lnTo>
                    <a:pt x="4972" y="259"/>
                  </a:lnTo>
                  <a:lnTo>
                    <a:pt x="4975" y="261"/>
                  </a:lnTo>
                  <a:lnTo>
                    <a:pt x="4976" y="262"/>
                  </a:lnTo>
                  <a:lnTo>
                    <a:pt x="4979" y="268"/>
                  </a:lnTo>
                  <a:lnTo>
                    <a:pt x="4980" y="273"/>
                  </a:lnTo>
                  <a:lnTo>
                    <a:pt x="4979" y="280"/>
                  </a:lnTo>
                  <a:lnTo>
                    <a:pt x="4978" y="287"/>
                  </a:lnTo>
                  <a:lnTo>
                    <a:pt x="4976" y="293"/>
                  </a:lnTo>
                  <a:lnTo>
                    <a:pt x="4973" y="300"/>
                  </a:lnTo>
                  <a:lnTo>
                    <a:pt x="4970" y="307"/>
                  </a:lnTo>
                  <a:lnTo>
                    <a:pt x="4966" y="313"/>
                  </a:lnTo>
                  <a:lnTo>
                    <a:pt x="4961" y="319"/>
                  </a:lnTo>
                  <a:lnTo>
                    <a:pt x="4956" y="325"/>
                  </a:lnTo>
                  <a:lnTo>
                    <a:pt x="4950" y="331"/>
                  </a:lnTo>
                  <a:lnTo>
                    <a:pt x="4943" y="335"/>
                  </a:lnTo>
                  <a:lnTo>
                    <a:pt x="4937" y="340"/>
                  </a:lnTo>
                  <a:lnTo>
                    <a:pt x="4928" y="344"/>
                  </a:lnTo>
                  <a:lnTo>
                    <a:pt x="4921" y="347"/>
                  </a:lnTo>
                  <a:lnTo>
                    <a:pt x="4912" y="349"/>
                  </a:lnTo>
                  <a:lnTo>
                    <a:pt x="4903" y="351"/>
                  </a:lnTo>
                  <a:lnTo>
                    <a:pt x="4893" y="351"/>
                  </a:lnTo>
                  <a:close/>
                  <a:moveTo>
                    <a:pt x="5204" y="346"/>
                  </a:moveTo>
                  <a:lnTo>
                    <a:pt x="5158" y="346"/>
                  </a:lnTo>
                  <a:lnTo>
                    <a:pt x="5155" y="345"/>
                  </a:lnTo>
                  <a:lnTo>
                    <a:pt x="5151" y="342"/>
                  </a:lnTo>
                  <a:lnTo>
                    <a:pt x="5150" y="339"/>
                  </a:lnTo>
                  <a:lnTo>
                    <a:pt x="5149" y="336"/>
                  </a:lnTo>
                  <a:lnTo>
                    <a:pt x="5149" y="182"/>
                  </a:lnTo>
                  <a:lnTo>
                    <a:pt x="5149" y="174"/>
                  </a:lnTo>
                  <a:lnTo>
                    <a:pt x="5147" y="167"/>
                  </a:lnTo>
                  <a:lnTo>
                    <a:pt x="5144" y="160"/>
                  </a:lnTo>
                  <a:lnTo>
                    <a:pt x="5140" y="155"/>
                  </a:lnTo>
                  <a:lnTo>
                    <a:pt x="5136" y="151"/>
                  </a:lnTo>
                  <a:lnTo>
                    <a:pt x="5129" y="148"/>
                  </a:lnTo>
                  <a:lnTo>
                    <a:pt x="5123" y="147"/>
                  </a:lnTo>
                  <a:lnTo>
                    <a:pt x="5116" y="146"/>
                  </a:lnTo>
                  <a:lnTo>
                    <a:pt x="5110" y="146"/>
                  </a:lnTo>
                  <a:lnTo>
                    <a:pt x="5105" y="147"/>
                  </a:lnTo>
                  <a:lnTo>
                    <a:pt x="5101" y="148"/>
                  </a:lnTo>
                  <a:lnTo>
                    <a:pt x="5097" y="150"/>
                  </a:lnTo>
                  <a:lnTo>
                    <a:pt x="5088" y="154"/>
                  </a:lnTo>
                  <a:lnTo>
                    <a:pt x="5082" y="160"/>
                  </a:lnTo>
                  <a:lnTo>
                    <a:pt x="5082" y="336"/>
                  </a:lnTo>
                  <a:lnTo>
                    <a:pt x="5081" y="339"/>
                  </a:lnTo>
                  <a:lnTo>
                    <a:pt x="5080" y="342"/>
                  </a:lnTo>
                  <a:lnTo>
                    <a:pt x="5077" y="345"/>
                  </a:lnTo>
                  <a:lnTo>
                    <a:pt x="5072" y="346"/>
                  </a:lnTo>
                  <a:lnTo>
                    <a:pt x="5027" y="346"/>
                  </a:lnTo>
                  <a:lnTo>
                    <a:pt x="5024" y="345"/>
                  </a:lnTo>
                  <a:lnTo>
                    <a:pt x="5021" y="342"/>
                  </a:lnTo>
                  <a:lnTo>
                    <a:pt x="5020" y="339"/>
                  </a:lnTo>
                  <a:lnTo>
                    <a:pt x="5019" y="336"/>
                  </a:lnTo>
                  <a:lnTo>
                    <a:pt x="5019" y="10"/>
                  </a:lnTo>
                  <a:lnTo>
                    <a:pt x="5020" y="6"/>
                  </a:lnTo>
                  <a:lnTo>
                    <a:pt x="5021" y="2"/>
                  </a:lnTo>
                  <a:lnTo>
                    <a:pt x="5024" y="0"/>
                  </a:lnTo>
                  <a:lnTo>
                    <a:pt x="5027" y="0"/>
                  </a:lnTo>
                  <a:lnTo>
                    <a:pt x="5072" y="0"/>
                  </a:lnTo>
                  <a:lnTo>
                    <a:pt x="5077" y="0"/>
                  </a:lnTo>
                  <a:lnTo>
                    <a:pt x="5080" y="2"/>
                  </a:lnTo>
                  <a:lnTo>
                    <a:pt x="5081" y="6"/>
                  </a:lnTo>
                  <a:lnTo>
                    <a:pt x="5082" y="10"/>
                  </a:lnTo>
                  <a:lnTo>
                    <a:pt x="5082" y="129"/>
                  </a:lnTo>
                  <a:lnTo>
                    <a:pt x="5086" y="125"/>
                  </a:lnTo>
                  <a:lnTo>
                    <a:pt x="5092" y="120"/>
                  </a:lnTo>
                  <a:lnTo>
                    <a:pt x="5099" y="116"/>
                  </a:lnTo>
                  <a:lnTo>
                    <a:pt x="5106" y="113"/>
                  </a:lnTo>
                  <a:lnTo>
                    <a:pt x="5115" y="110"/>
                  </a:lnTo>
                  <a:lnTo>
                    <a:pt x="5123" y="108"/>
                  </a:lnTo>
                  <a:lnTo>
                    <a:pt x="5133" y="106"/>
                  </a:lnTo>
                  <a:lnTo>
                    <a:pt x="5144" y="106"/>
                  </a:lnTo>
                  <a:lnTo>
                    <a:pt x="5150" y="106"/>
                  </a:lnTo>
                  <a:lnTo>
                    <a:pt x="5158" y="107"/>
                  </a:lnTo>
                  <a:lnTo>
                    <a:pt x="5164" y="108"/>
                  </a:lnTo>
                  <a:lnTo>
                    <a:pt x="5170" y="110"/>
                  </a:lnTo>
                  <a:lnTo>
                    <a:pt x="5177" y="112"/>
                  </a:lnTo>
                  <a:lnTo>
                    <a:pt x="5182" y="115"/>
                  </a:lnTo>
                  <a:lnTo>
                    <a:pt x="5187" y="119"/>
                  </a:lnTo>
                  <a:lnTo>
                    <a:pt x="5192" y="122"/>
                  </a:lnTo>
                  <a:lnTo>
                    <a:pt x="5197" y="128"/>
                  </a:lnTo>
                  <a:lnTo>
                    <a:pt x="5201" y="132"/>
                  </a:lnTo>
                  <a:lnTo>
                    <a:pt x="5204" y="138"/>
                  </a:lnTo>
                  <a:lnTo>
                    <a:pt x="5207" y="143"/>
                  </a:lnTo>
                  <a:lnTo>
                    <a:pt x="5209" y="150"/>
                  </a:lnTo>
                  <a:lnTo>
                    <a:pt x="5211" y="157"/>
                  </a:lnTo>
                  <a:lnTo>
                    <a:pt x="5212" y="165"/>
                  </a:lnTo>
                  <a:lnTo>
                    <a:pt x="5212" y="172"/>
                  </a:lnTo>
                  <a:lnTo>
                    <a:pt x="5212" y="336"/>
                  </a:lnTo>
                  <a:lnTo>
                    <a:pt x="5212" y="339"/>
                  </a:lnTo>
                  <a:lnTo>
                    <a:pt x="5210" y="342"/>
                  </a:lnTo>
                  <a:lnTo>
                    <a:pt x="5208" y="345"/>
                  </a:lnTo>
                  <a:lnTo>
                    <a:pt x="5204" y="346"/>
                  </a:lnTo>
                  <a:close/>
                  <a:moveTo>
                    <a:pt x="5320" y="346"/>
                  </a:moveTo>
                  <a:lnTo>
                    <a:pt x="5275" y="346"/>
                  </a:lnTo>
                  <a:lnTo>
                    <a:pt x="5270" y="345"/>
                  </a:lnTo>
                  <a:lnTo>
                    <a:pt x="5267" y="342"/>
                  </a:lnTo>
                  <a:lnTo>
                    <a:pt x="5266" y="339"/>
                  </a:lnTo>
                  <a:lnTo>
                    <a:pt x="5266" y="336"/>
                  </a:lnTo>
                  <a:lnTo>
                    <a:pt x="5266" y="10"/>
                  </a:lnTo>
                  <a:lnTo>
                    <a:pt x="5266" y="6"/>
                  </a:lnTo>
                  <a:lnTo>
                    <a:pt x="5267" y="2"/>
                  </a:lnTo>
                  <a:lnTo>
                    <a:pt x="5270" y="0"/>
                  </a:lnTo>
                  <a:lnTo>
                    <a:pt x="5275" y="0"/>
                  </a:lnTo>
                  <a:lnTo>
                    <a:pt x="5320" y="0"/>
                  </a:lnTo>
                  <a:lnTo>
                    <a:pt x="5324" y="0"/>
                  </a:lnTo>
                  <a:lnTo>
                    <a:pt x="5326" y="2"/>
                  </a:lnTo>
                  <a:lnTo>
                    <a:pt x="5328" y="6"/>
                  </a:lnTo>
                  <a:lnTo>
                    <a:pt x="5328" y="10"/>
                  </a:lnTo>
                  <a:lnTo>
                    <a:pt x="5328" y="336"/>
                  </a:lnTo>
                  <a:lnTo>
                    <a:pt x="5328" y="339"/>
                  </a:lnTo>
                  <a:lnTo>
                    <a:pt x="5326" y="342"/>
                  </a:lnTo>
                  <a:lnTo>
                    <a:pt x="5324" y="345"/>
                  </a:lnTo>
                  <a:lnTo>
                    <a:pt x="5320" y="346"/>
                  </a:lnTo>
                  <a:close/>
                  <a:moveTo>
                    <a:pt x="5439" y="346"/>
                  </a:moveTo>
                  <a:lnTo>
                    <a:pt x="5394" y="346"/>
                  </a:lnTo>
                  <a:lnTo>
                    <a:pt x="5390" y="345"/>
                  </a:lnTo>
                  <a:lnTo>
                    <a:pt x="5387" y="342"/>
                  </a:lnTo>
                  <a:lnTo>
                    <a:pt x="5386" y="339"/>
                  </a:lnTo>
                  <a:lnTo>
                    <a:pt x="5385" y="336"/>
                  </a:lnTo>
                  <a:lnTo>
                    <a:pt x="5385" y="121"/>
                  </a:lnTo>
                  <a:lnTo>
                    <a:pt x="5386" y="117"/>
                  </a:lnTo>
                  <a:lnTo>
                    <a:pt x="5387" y="114"/>
                  </a:lnTo>
                  <a:lnTo>
                    <a:pt x="5390" y="112"/>
                  </a:lnTo>
                  <a:lnTo>
                    <a:pt x="5394" y="112"/>
                  </a:lnTo>
                  <a:lnTo>
                    <a:pt x="5439" y="112"/>
                  </a:lnTo>
                  <a:lnTo>
                    <a:pt x="5443" y="112"/>
                  </a:lnTo>
                  <a:lnTo>
                    <a:pt x="5446" y="114"/>
                  </a:lnTo>
                  <a:lnTo>
                    <a:pt x="5447" y="117"/>
                  </a:lnTo>
                  <a:lnTo>
                    <a:pt x="5448" y="121"/>
                  </a:lnTo>
                  <a:lnTo>
                    <a:pt x="5448" y="336"/>
                  </a:lnTo>
                  <a:lnTo>
                    <a:pt x="5447" y="339"/>
                  </a:lnTo>
                  <a:lnTo>
                    <a:pt x="5446" y="342"/>
                  </a:lnTo>
                  <a:lnTo>
                    <a:pt x="5443" y="345"/>
                  </a:lnTo>
                  <a:lnTo>
                    <a:pt x="5439" y="346"/>
                  </a:lnTo>
                  <a:close/>
                  <a:moveTo>
                    <a:pt x="5417" y="79"/>
                  </a:moveTo>
                  <a:lnTo>
                    <a:pt x="5409" y="79"/>
                  </a:lnTo>
                  <a:lnTo>
                    <a:pt x="5402" y="77"/>
                  </a:lnTo>
                  <a:lnTo>
                    <a:pt x="5397" y="75"/>
                  </a:lnTo>
                  <a:lnTo>
                    <a:pt x="5391" y="71"/>
                  </a:lnTo>
                  <a:lnTo>
                    <a:pt x="5387" y="67"/>
                  </a:lnTo>
                  <a:lnTo>
                    <a:pt x="5385" y="62"/>
                  </a:lnTo>
                  <a:lnTo>
                    <a:pt x="5383" y="57"/>
                  </a:lnTo>
                  <a:lnTo>
                    <a:pt x="5382" y="51"/>
                  </a:lnTo>
                  <a:lnTo>
                    <a:pt x="5383" y="46"/>
                  </a:lnTo>
                  <a:lnTo>
                    <a:pt x="5385" y="40"/>
                  </a:lnTo>
                  <a:lnTo>
                    <a:pt x="5387" y="35"/>
                  </a:lnTo>
                  <a:lnTo>
                    <a:pt x="5391" y="31"/>
                  </a:lnTo>
                  <a:lnTo>
                    <a:pt x="5397" y="28"/>
                  </a:lnTo>
                  <a:lnTo>
                    <a:pt x="5402" y="26"/>
                  </a:lnTo>
                  <a:lnTo>
                    <a:pt x="5409" y="23"/>
                  </a:lnTo>
                  <a:lnTo>
                    <a:pt x="5417" y="23"/>
                  </a:lnTo>
                  <a:lnTo>
                    <a:pt x="5424" y="23"/>
                  </a:lnTo>
                  <a:lnTo>
                    <a:pt x="5430" y="26"/>
                  </a:lnTo>
                  <a:lnTo>
                    <a:pt x="5437" y="28"/>
                  </a:lnTo>
                  <a:lnTo>
                    <a:pt x="5442" y="31"/>
                  </a:lnTo>
                  <a:lnTo>
                    <a:pt x="5446" y="35"/>
                  </a:lnTo>
                  <a:lnTo>
                    <a:pt x="5448" y="40"/>
                  </a:lnTo>
                  <a:lnTo>
                    <a:pt x="5450" y="46"/>
                  </a:lnTo>
                  <a:lnTo>
                    <a:pt x="5451" y="51"/>
                  </a:lnTo>
                  <a:lnTo>
                    <a:pt x="5450" y="57"/>
                  </a:lnTo>
                  <a:lnTo>
                    <a:pt x="5448" y="62"/>
                  </a:lnTo>
                  <a:lnTo>
                    <a:pt x="5446" y="67"/>
                  </a:lnTo>
                  <a:lnTo>
                    <a:pt x="5442" y="71"/>
                  </a:lnTo>
                  <a:lnTo>
                    <a:pt x="5437" y="75"/>
                  </a:lnTo>
                  <a:lnTo>
                    <a:pt x="5430" y="77"/>
                  </a:lnTo>
                  <a:lnTo>
                    <a:pt x="5424" y="79"/>
                  </a:lnTo>
                  <a:lnTo>
                    <a:pt x="5417" y="79"/>
                  </a:lnTo>
                  <a:close/>
                  <a:moveTo>
                    <a:pt x="5593" y="351"/>
                  </a:moveTo>
                  <a:lnTo>
                    <a:pt x="5582" y="351"/>
                  </a:lnTo>
                  <a:lnTo>
                    <a:pt x="5573" y="349"/>
                  </a:lnTo>
                  <a:lnTo>
                    <a:pt x="5563" y="347"/>
                  </a:lnTo>
                  <a:lnTo>
                    <a:pt x="5555" y="344"/>
                  </a:lnTo>
                  <a:lnTo>
                    <a:pt x="5545" y="339"/>
                  </a:lnTo>
                  <a:lnTo>
                    <a:pt x="5537" y="334"/>
                  </a:lnTo>
                  <a:lnTo>
                    <a:pt x="5529" y="328"/>
                  </a:lnTo>
                  <a:lnTo>
                    <a:pt x="5522" y="321"/>
                  </a:lnTo>
                  <a:lnTo>
                    <a:pt x="5516" y="313"/>
                  </a:lnTo>
                  <a:lnTo>
                    <a:pt x="5510" y="303"/>
                  </a:lnTo>
                  <a:lnTo>
                    <a:pt x="5505" y="294"/>
                  </a:lnTo>
                  <a:lnTo>
                    <a:pt x="5501" y="282"/>
                  </a:lnTo>
                  <a:lnTo>
                    <a:pt x="5498" y="271"/>
                  </a:lnTo>
                  <a:lnTo>
                    <a:pt x="5495" y="258"/>
                  </a:lnTo>
                  <a:lnTo>
                    <a:pt x="5494" y="243"/>
                  </a:lnTo>
                  <a:lnTo>
                    <a:pt x="5493" y="229"/>
                  </a:lnTo>
                  <a:lnTo>
                    <a:pt x="5494" y="215"/>
                  </a:lnTo>
                  <a:lnTo>
                    <a:pt x="5495" y="201"/>
                  </a:lnTo>
                  <a:lnTo>
                    <a:pt x="5497" y="189"/>
                  </a:lnTo>
                  <a:lnTo>
                    <a:pt x="5500" y="177"/>
                  </a:lnTo>
                  <a:lnTo>
                    <a:pt x="5504" y="166"/>
                  </a:lnTo>
                  <a:lnTo>
                    <a:pt x="5508" y="156"/>
                  </a:lnTo>
                  <a:lnTo>
                    <a:pt x="5514" y="147"/>
                  </a:lnTo>
                  <a:lnTo>
                    <a:pt x="5520" y="138"/>
                  </a:lnTo>
                  <a:lnTo>
                    <a:pt x="5527" y="131"/>
                  </a:lnTo>
                  <a:lnTo>
                    <a:pt x="5535" y="125"/>
                  </a:lnTo>
                  <a:lnTo>
                    <a:pt x="5543" y="118"/>
                  </a:lnTo>
                  <a:lnTo>
                    <a:pt x="5551" y="114"/>
                  </a:lnTo>
                  <a:lnTo>
                    <a:pt x="5562" y="110"/>
                  </a:lnTo>
                  <a:lnTo>
                    <a:pt x="5571" y="108"/>
                  </a:lnTo>
                  <a:lnTo>
                    <a:pt x="5583" y="106"/>
                  </a:lnTo>
                  <a:lnTo>
                    <a:pt x="5595" y="106"/>
                  </a:lnTo>
                  <a:lnTo>
                    <a:pt x="5605" y="106"/>
                  </a:lnTo>
                  <a:lnTo>
                    <a:pt x="5615" y="107"/>
                  </a:lnTo>
                  <a:lnTo>
                    <a:pt x="5623" y="109"/>
                  </a:lnTo>
                  <a:lnTo>
                    <a:pt x="5631" y="112"/>
                  </a:lnTo>
                  <a:lnTo>
                    <a:pt x="5639" y="115"/>
                  </a:lnTo>
                  <a:lnTo>
                    <a:pt x="5645" y="118"/>
                  </a:lnTo>
                  <a:lnTo>
                    <a:pt x="5651" y="122"/>
                  </a:lnTo>
                  <a:lnTo>
                    <a:pt x="5657" y="127"/>
                  </a:lnTo>
                  <a:lnTo>
                    <a:pt x="5662" y="131"/>
                  </a:lnTo>
                  <a:lnTo>
                    <a:pt x="5666" y="136"/>
                  </a:lnTo>
                  <a:lnTo>
                    <a:pt x="5669" y="141"/>
                  </a:lnTo>
                  <a:lnTo>
                    <a:pt x="5673" y="146"/>
                  </a:lnTo>
                  <a:lnTo>
                    <a:pt x="5675" y="151"/>
                  </a:lnTo>
                  <a:lnTo>
                    <a:pt x="5677" y="156"/>
                  </a:lnTo>
                  <a:lnTo>
                    <a:pt x="5677" y="160"/>
                  </a:lnTo>
                  <a:lnTo>
                    <a:pt x="5678" y="165"/>
                  </a:lnTo>
                  <a:lnTo>
                    <a:pt x="5677" y="171"/>
                  </a:lnTo>
                  <a:lnTo>
                    <a:pt x="5676" y="176"/>
                  </a:lnTo>
                  <a:lnTo>
                    <a:pt x="5674" y="181"/>
                  </a:lnTo>
                  <a:lnTo>
                    <a:pt x="5670" y="186"/>
                  </a:lnTo>
                  <a:lnTo>
                    <a:pt x="5666" y="189"/>
                  </a:lnTo>
                  <a:lnTo>
                    <a:pt x="5662" y="191"/>
                  </a:lnTo>
                  <a:lnTo>
                    <a:pt x="5656" y="193"/>
                  </a:lnTo>
                  <a:lnTo>
                    <a:pt x="5649" y="193"/>
                  </a:lnTo>
                  <a:lnTo>
                    <a:pt x="5644" y="193"/>
                  </a:lnTo>
                  <a:lnTo>
                    <a:pt x="5639" y="191"/>
                  </a:lnTo>
                  <a:lnTo>
                    <a:pt x="5636" y="189"/>
                  </a:lnTo>
                  <a:lnTo>
                    <a:pt x="5631" y="187"/>
                  </a:lnTo>
                  <a:lnTo>
                    <a:pt x="5629" y="182"/>
                  </a:lnTo>
                  <a:lnTo>
                    <a:pt x="5626" y="179"/>
                  </a:lnTo>
                  <a:lnTo>
                    <a:pt x="5624" y="175"/>
                  </a:lnTo>
                  <a:lnTo>
                    <a:pt x="5623" y="171"/>
                  </a:lnTo>
                  <a:lnTo>
                    <a:pt x="5620" y="161"/>
                  </a:lnTo>
                  <a:lnTo>
                    <a:pt x="5614" y="152"/>
                  </a:lnTo>
                  <a:lnTo>
                    <a:pt x="5609" y="148"/>
                  </a:lnTo>
                  <a:lnTo>
                    <a:pt x="5604" y="143"/>
                  </a:lnTo>
                  <a:lnTo>
                    <a:pt x="5599" y="141"/>
                  </a:lnTo>
                  <a:lnTo>
                    <a:pt x="5591" y="140"/>
                  </a:lnTo>
                  <a:lnTo>
                    <a:pt x="5587" y="141"/>
                  </a:lnTo>
                  <a:lnTo>
                    <a:pt x="5583" y="141"/>
                  </a:lnTo>
                  <a:lnTo>
                    <a:pt x="5579" y="143"/>
                  </a:lnTo>
                  <a:lnTo>
                    <a:pt x="5576" y="146"/>
                  </a:lnTo>
                  <a:lnTo>
                    <a:pt x="5569" y="151"/>
                  </a:lnTo>
                  <a:lnTo>
                    <a:pt x="5563" y="158"/>
                  </a:lnTo>
                  <a:lnTo>
                    <a:pt x="5558" y="169"/>
                  </a:lnTo>
                  <a:lnTo>
                    <a:pt x="5555" y="180"/>
                  </a:lnTo>
                  <a:lnTo>
                    <a:pt x="5551" y="195"/>
                  </a:lnTo>
                  <a:lnTo>
                    <a:pt x="5551" y="211"/>
                  </a:lnTo>
                  <a:lnTo>
                    <a:pt x="5551" y="228"/>
                  </a:lnTo>
                  <a:lnTo>
                    <a:pt x="5555" y="243"/>
                  </a:lnTo>
                  <a:lnTo>
                    <a:pt x="5557" y="251"/>
                  </a:lnTo>
                  <a:lnTo>
                    <a:pt x="5559" y="258"/>
                  </a:lnTo>
                  <a:lnTo>
                    <a:pt x="5562" y="266"/>
                  </a:lnTo>
                  <a:lnTo>
                    <a:pt x="5565" y="272"/>
                  </a:lnTo>
                  <a:lnTo>
                    <a:pt x="5568" y="277"/>
                  </a:lnTo>
                  <a:lnTo>
                    <a:pt x="5573" y="282"/>
                  </a:lnTo>
                  <a:lnTo>
                    <a:pt x="5578" y="287"/>
                  </a:lnTo>
                  <a:lnTo>
                    <a:pt x="5582" y="291"/>
                  </a:lnTo>
                  <a:lnTo>
                    <a:pt x="5588" y="294"/>
                  </a:lnTo>
                  <a:lnTo>
                    <a:pt x="5594" y="296"/>
                  </a:lnTo>
                  <a:lnTo>
                    <a:pt x="5601" y="297"/>
                  </a:lnTo>
                  <a:lnTo>
                    <a:pt x="5607" y="298"/>
                  </a:lnTo>
                  <a:lnTo>
                    <a:pt x="5616" y="297"/>
                  </a:lnTo>
                  <a:lnTo>
                    <a:pt x="5623" y="295"/>
                  </a:lnTo>
                  <a:lnTo>
                    <a:pt x="5629" y="292"/>
                  </a:lnTo>
                  <a:lnTo>
                    <a:pt x="5636" y="288"/>
                  </a:lnTo>
                  <a:lnTo>
                    <a:pt x="5644" y="278"/>
                  </a:lnTo>
                  <a:lnTo>
                    <a:pt x="5651" y="267"/>
                  </a:lnTo>
                  <a:lnTo>
                    <a:pt x="5655" y="263"/>
                  </a:lnTo>
                  <a:lnTo>
                    <a:pt x="5658" y="260"/>
                  </a:lnTo>
                  <a:lnTo>
                    <a:pt x="5662" y="259"/>
                  </a:lnTo>
                  <a:lnTo>
                    <a:pt x="5666" y="258"/>
                  </a:lnTo>
                  <a:lnTo>
                    <a:pt x="5668" y="259"/>
                  </a:lnTo>
                  <a:lnTo>
                    <a:pt x="5671" y="259"/>
                  </a:lnTo>
                  <a:lnTo>
                    <a:pt x="5674" y="261"/>
                  </a:lnTo>
                  <a:lnTo>
                    <a:pt x="5675" y="262"/>
                  </a:lnTo>
                  <a:lnTo>
                    <a:pt x="5678" y="268"/>
                  </a:lnTo>
                  <a:lnTo>
                    <a:pt x="5679" y="273"/>
                  </a:lnTo>
                  <a:lnTo>
                    <a:pt x="5678" y="280"/>
                  </a:lnTo>
                  <a:lnTo>
                    <a:pt x="5677" y="287"/>
                  </a:lnTo>
                  <a:lnTo>
                    <a:pt x="5675" y="293"/>
                  </a:lnTo>
                  <a:lnTo>
                    <a:pt x="5673" y="300"/>
                  </a:lnTo>
                  <a:lnTo>
                    <a:pt x="5669" y="307"/>
                  </a:lnTo>
                  <a:lnTo>
                    <a:pt x="5665" y="313"/>
                  </a:lnTo>
                  <a:lnTo>
                    <a:pt x="5660" y="319"/>
                  </a:lnTo>
                  <a:lnTo>
                    <a:pt x="5655" y="325"/>
                  </a:lnTo>
                  <a:lnTo>
                    <a:pt x="5649" y="331"/>
                  </a:lnTo>
                  <a:lnTo>
                    <a:pt x="5642" y="335"/>
                  </a:lnTo>
                  <a:lnTo>
                    <a:pt x="5636" y="340"/>
                  </a:lnTo>
                  <a:lnTo>
                    <a:pt x="5627" y="344"/>
                  </a:lnTo>
                  <a:lnTo>
                    <a:pt x="5620" y="347"/>
                  </a:lnTo>
                  <a:lnTo>
                    <a:pt x="5611" y="349"/>
                  </a:lnTo>
                  <a:lnTo>
                    <a:pt x="5602" y="351"/>
                  </a:lnTo>
                  <a:lnTo>
                    <a:pt x="5593" y="351"/>
                  </a:lnTo>
                  <a:close/>
                  <a:moveTo>
                    <a:pt x="5903" y="346"/>
                  </a:moveTo>
                  <a:lnTo>
                    <a:pt x="5857" y="346"/>
                  </a:lnTo>
                  <a:lnTo>
                    <a:pt x="5854" y="345"/>
                  </a:lnTo>
                  <a:lnTo>
                    <a:pt x="5850" y="342"/>
                  </a:lnTo>
                  <a:lnTo>
                    <a:pt x="5849" y="339"/>
                  </a:lnTo>
                  <a:lnTo>
                    <a:pt x="5848" y="336"/>
                  </a:lnTo>
                  <a:lnTo>
                    <a:pt x="5848" y="182"/>
                  </a:lnTo>
                  <a:lnTo>
                    <a:pt x="5848" y="174"/>
                  </a:lnTo>
                  <a:lnTo>
                    <a:pt x="5846" y="167"/>
                  </a:lnTo>
                  <a:lnTo>
                    <a:pt x="5843" y="160"/>
                  </a:lnTo>
                  <a:lnTo>
                    <a:pt x="5839" y="155"/>
                  </a:lnTo>
                  <a:lnTo>
                    <a:pt x="5835" y="151"/>
                  </a:lnTo>
                  <a:lnTo>
                    <a:pt x="5828" y="148"/>
                  </a:lnTo>
                  <a:lnTo>
                    <a:pt x="5822" y="147"/>
                  </a:lnTo>
                  <a:lnTo>
                    <a:pt x="5815" y="146"/>
                  </a:lnTo>
                  <a:lnTo>
                    <a:pt x="5809" y="146"/>
                  </a:lnTo>
                  <a:lnTo>
                    <a:pt x="5804" y="147"/>
                  </a:lnTo>
                  <a:lnTo>
                    <a:pt x="5800" y="148"/>
                  </a:lnTo>
                  <a:lnTo>
                    <a:pt x="5796" y="150"/>
                  </a:lnTo>
                  <a:lnTo>
                    <a:pt x="5787" y="154"/>
                  </a:lnTo>
                  <a:lnTo>
                    <a:pt x="5781" y="160"/>
                  </a:lnTo>
                  <a:lnTo>
                    <a:pt x="5781" y="336"/>
                  </a:lnTo>
                  <a:lnTo>
                    <a:pt x="5780" y="339"/>
                  </a:lnTo>
                  <a:lnTo>
                    <a:pt x="5779" y="342"/>
                  </a:lnTo>
                  <a:lnTo>
                    <a:pt x="5776" y="345"/>
                  </a:lnTo>
                  <a:lnTo>
                    <a:pt x="5771" y="346"/>
                  </a:lnTo>
                  <a:lnTo>
                    <a:pt x="5726" y="346"/>
                  </a:lnTo>
                  <a:lnTo>
                    <a:pt x="5722" y="345"/>
                  </a:lnTo>
                  <a:lnTo>
                    <a:pt x="5720" y="342"/>
                  </a:lnTo>
                  <a:lnTo>
                    <a:pt x="5719" y="339"/>
                  </a:lnTo>
                  <a:lnTo>
                    <a:pt x="5718" y="336"/>
                  </a:lnTo>
                  <a:lnTo>
                    <a:pt x="5718" y="10"/>
                  </a:lnTo>
                  <a:lnTo>
                    <a:pt x="5719" y="6"/>
                  </a:lnTo>
                  <a:lnTo>
                    <a:pt x="5720" y="2"/>
                  </a:lnTo>
                  <a:lnTo>
                    <a:pt x="5722" y="0"/>
                  </a:lnTo>
                  <a:lnTo>
                    <a:pt x="5726" y="0"/>
                  </a:lnTo>
                  <a:lnTo>
                    <a:pt x="5771" y="0"/>
                  </a:lnTo>
                  <a:lnTo>
                    <a:pt x="5776" y="0"/>
                  </a:lnTo>
                  <a:lnTo>
                    <a:pt x="5779" y="2"/>
                  </a:lnTo>
                  <a:lnTo>
                    <a:pt x="5780" y="6"/>
                  </a:lnTo>
                  <a:lnTo>
                    <a:pt x="5781" y="10"/>
                  </a:lnTo>
                  <a:lnTo>
                    <a:pt x="5781" y="129"/>
                  </a:lnTo>
                  <a:lnTo>
                    <a:pt x="5785" y="125"/>
                  </a:lnTo>
                  <a:lnTo>
                    <a:pt x="5790" y="120"/>
                  </a:lnTo>
                  <a:lnTo>
                    <a:pt x="5798" y="116"/>
                  </a:lnTo>
                  <a:lnTo>
                    <a:pt x="5805" y="113"/>
                  </a:lnTo>
                  <a:lnTo>
                    <a:pt x="5814" y="110"/>
                  </a:lnTo>
                  <a:lnTo>
                    <a:pt x="5822" y="108"/>
                  </a:lnTo>
                  <a:lnTo>
                    <a:pt x="5833" y="106"/>
                  </a:lnTo>
                  <a:lnTo>
                    <a:pt x="5843" y="106"/>
                  </a:lnTo>
                  <a:lnTo>
                    <a:pt x="5849" y="106"/>
                  </a:lnTo>
                  <a:lnTo>
                    <a:pt x="5857" y="107"/>
                  </a:lnTo>
                  <a:lnTo>
                    <a:pt x="5863" y="108"/>
                  </a:lnTo>
                  <a:lnTo>
                    <a:pt x="5869" y="110"/>
                  </a:lnTo>
                  <a:lnTo>
                    <a:pt x="5876" y="112"/>
                  </a:lnTo>
                  <a:lnTo>
                    <a:pt x="5881" y="115"/>
                  </a:lnTo>
                  <a:lnTo>
                    <a:pt x="5886" y="119"/>
                  </a:lnTo>
                  <a:lnTo>
                    <a:pt x="5892" y="122"/>
                  </a:lnTo>
                  <a:lnTo>
                    <a:pt x="5896" y="128"/>
                  </a:lnTo>
                  <a:lnTo>
                    <a:pt x="5900" y="132"/>
                  </a:lnTo>
                  <a:lnTo>
                    <a:pt x="5903" y="138"/>
                  </a:lnTo>
                  <a:lnTo>
                    <a:pt x="5906" y="143"/>
                  </a:lnTo>
                  <a:lnTo>
                    <a:pt x="5908" y="150"/>
                  </a:lnTo>
                  <a:lnTo>
                    <a:pt x="5910" y="157"/>
                  </a:lnTo>
                  <a:lnTo>
                    <a:pt x="5912" y="165"/>
                  </a:lnTo>
                  <a:lnTo>
                    <a:pt x="5912" y="172"/>
                  </a:lnTo>
                  <a:lnTo>
                    <a:pt x="5912" y="336"/>
                  </a:lnTo>
                  <a:lnTo>
                    <a:pt x="5912" y="339"/>
                  </a:lnTo>
                  <a:lnTo>
                    <a:pt x="5909" y="342"/>
                  </a:lnTo>
                  <a:lnTo>
                    <a:pt x="5907" y="345"/>
                  </a:lnTo>
                  <a:lnTo>
                    <a:pt x="5903" y="346"/>
                  </a:lnTo>
                  <a:close/>
                  <a:moveTo>
                    <a:pt x="6050" y="140"/>
                  </a:moveTo>
                  <a:lnTo>
                    <a:pt x="6045" y="141"/>
                  </a:lnTo>
                  <a:lnTo>
                    <a:pt x="6040" y="142"/>
                  </a:lnTo>
                  <a:lnTo>
                    <a:pt x="6036" y="143"/>
                  </a:lnTo>
                  <a:lnTo>
                    <a:pt x="6032" y="147"/>
                  </a:lnTo>
                  <a:lnTo>
                    <a:pt x="6028" y="150"/>
                  </a:lnTo>
                  <a:lnTo>
                    <a:pt x="6024" y="153"/>
                  </a:lnTo>
                  <a:lnTo>
                    <a:pt x="6021" y="157"/>
                  </a:lnTo>
                  <a:lnTo>
                    <a:pt x="6019" y="161"/>
                  </a:lnTo>
                  <a:lnTo>
                    <a:pt x="6015" y="171"/>
                  </a:lnTo>
                  <a:lnTo>
                    <a:pt x="6012" y="181"/>
                  </a:lnTo>
                  <a:lnTo>
                    <a:pt x="6009" y="193"/>
                  </a:lnTo>
                  <a:lnTo>
                    <a:pt x="6008" y="203"/>
                  </a:lnTo>
                  <a:lnTo>
                    <a:pt x="6087" y="190"/>
                  </a:lnTo>
                  <a:lnTo>
                    <a:pt x="6086" y="180"/>
                  </a:lnTo>
                  <a:lnTo>
                    <a:pt x="6085" y="172"/>
                  </a:lnTo>
                  <a:lnTo>
                    <a:pt x="6082" y="163"/>
                  </a:lnTo>
                  <a:lnTo>
                    <a:pt x="6079" y="156"/>
                  </a:lnTo>
                  <a:lnTo>
                    <a:pt x="6074" y="150"/>
                  </a:lnTo>
                  <a:lnTo>
                    <a:pt x="6067" y="145"/>
                  </a:lnTo>
                  <a:lnTo>
                    <a:pt x="6064" y="143"/>
                  </a:lnTo>
                  <a:lnTo>
                    <a:pt x="6060" y="141"/>
                  </a:lnTo>
                  <a:lnTo>
                    <a:pt x="6056" y="141"/>
                  </a:lnTo>
                  <a:lnTo>
                    <a:pt x="6050" y="140"/>
                  </a:lnTo>
                  <a:close/>
                  <a:moveTo>
                    <a:pt x="6058" y="351"/>
                  </a:moveTo>
                  <a:lnTo>
                    <a:pt x="6047" y="351"/>
                  </a:lnTo>
                  <a:lnTo>
                    <a:pt x="6037" y="349"/>
                  </a:lnTo>
                  <a:lnTo>
                    <a:pt x="6027" y="347"/>
                  </a:lnTo>
                  <a:lnTo>
                    <a:pt x="6018" y="344"/>
                  </a:lnTo>
                  <a:lnTo>
                    <a:pt x="6008" y="339"/>
                  </a:lnTo>
                  <a:lnTo>
                    <a:pt x="6000" y="335"/>
                  </a:lnTo>
                  <a:lnTo>
                    <a:pt x="5993" y="329"/>
                  </a:lnTo>
                  <a:lnTo>
                    <a:pt x="5985" y="321"/>
                  </a:lnTo>
                  <a:lnTo>
                    <a:pt x="5978" y="313"/>
                  </a:lnTo>
                  <a:lnTo>
                    <a:pt x="5973" y="305"/>
                  </a:lnTo>
                  <a:lnTo>
                    <a:pt x="5967" y="294"/>
                  </a:lnTo>
                  <a:lnTo>
                    <a:pt x="5962" y="282"/>
                  </a:lnTo>
                  <a:lnTo>
                    <a:pt x="5959" y="271"/>
                  </a:lnTo>
                  <a:lnTo>
                    <a:pt x="5957" y="257"/>
                  </a:lnTo>
                  <a:lnTo>
                    <a:pt x="5955" y="242"/>
                  </a:lnTo>
                  <a:lnTo>
                    <a:pt x="5955" y="227"/>
                  </a:lnTo>
                  <a:lnTo>
                    <a:pt x="5955" y="211"/>
                  </a:lnTo>
                  <a:lnTo>
                    <a:pt x="5957" y="197"/>
                  </a:lnTo>
                  <a:lnTo>
                    <a:pt x="5959" y="185"/>
                  </a:lnTo>
                  <a:lnTo>
                    <a:pt x="5963" y="172"/>
                  </a:lnTo>
                  <a:lnTo>
                    <a:pt x="5967" y="161"/>
                  </a:lnTo>
                  <a:lnTo>
                    <a:pt x="5973" y="151"/>
                  </a:lnTo>
                  <a:lnTo>
                    <a:pt x="5979" y="142"/>
                  </a:lnTo>
                  <a:lnTo>
                    <a:pt x="5985" y="135"/>
                  </a:lnTo>
                  <a:lnTo>
                    <a:pt x="5993" y="128"/>
                  </a:lnTo>
                  <a:lnTo>
                    <a:pt x="6001" y="121"/>
                  </a:lnTo>
                  <a:lnTo>
                    <a:pt x="6009" y="117"/>
                  </a:lnTo>
                  <a:lnTo>
                    <a:pt x="6019" y="113"/>
                  </a:lnTo>
                  <a:lnTo>
                    <a:pt x="6027" y="110"/>
                  </a:lnTo>
                  <a:lnTo>
                    <a:pt x="6038" y="108"/>
                  </a:lnTo>
                  <a:lnTo>
                    <a:pt x="6047" y="106"/>
                  </a:lnTo>
                  <a:lnTo>
                    <a:pt x="6058" y="106"/>
                  </a:lnTo>
                  <a:lnTo>
                    <a:pt x="6067" y="106"/>
                  </a:lnTo>
                  <a:lnTo>
                    <a:pt x="6077" y="108"/>
                  </a:lnTo>
                  <a:lnTo>
                    <a:pt x="6085" y="110"/>
                  </a:lnTo>
                  <a:lnTo>
                    <a:pt x="6094" y="113"/>
                  </a:lnTo>
                  <a:lnTo>
                    <a:pt x="6102" y="117"/>
                  </a:lnTo>
                  <a:lnTo>
                    <a:pt x="6109" y="121"/>
                  </a:lnTo>
                  <a:lnTo>
                    <a:pt x="6116" y="127"/>
                  </a:lnTo>
                  <a:lnTo>
                    <a:pt x="6122" y="133"/>
                  </a:lnTo>
                  <a:lnTo>
                    <a:pt x="6127" y="139"/>
                  </a:lnTo>
                  <a:lnTo>
                    <a:pt x="6133" y="147"/>
                  </a:lnTo>
                  <a:lnTo>
                    <a:pt x="6137" y="154"/>
                  </a:lnTo>
                  <a:lnTo>
                    <a:pt x="6140" y="161"/>
                  </a:lnTo>
                  <a:lnTo>
                    <a:pt x="6142" y="170"/>
                  </a:lnTo>
                  <a:lnTo>
                    <a:pt x="6144" y="179"/>
                  </a:lnTo>
                  <a:lnTo>
                    <a:pt x="6145" y="188"/>
                  </a:lnTo>
                  <a:lnTo>
                    <a:pt x="6146" y="197"/>
                  </a:lnTo>
                  <a:lnTo>
                    <a:pt x="6146" y="201"/>
                  </a:lnTo>
                  <a:lnTo>
                    <a:pt x="6145" y="206"/>
                  </a:lnTo>
                  <a:lnTo>
                    <a:pt x="6144" y="209"/>
                  </a:lnTo>
                  <a:lnTo>
                    <a:pt x="6142" y="211"/>
                  </a:lnTo>
                  <a:lnTo>
                    <a:pt x="6137" y="214"/>
                  </a:lnTo>
                  <a:lnTo>
                    <a:pt x="6131" y="216"/>
                  </a:lnTo>
                  <a:lnTo>
                    <a:pt x="6013" y="236"/>
                  </a:lnTo>
                  <a:lnTo>
                    <a:pt x="6015" y="249"/>
                  </a:lnTo>
                  <a:lnTo>
                    <a:pt x="6018" y="260"/>
                  </a:lnTo>
                  <a:lnTo>
                    <a:pt x="6023" y="271"/>
                  </a:lnTo>
                  <a:lnTo>
                    <a:pt x="6029" y="280"/>
                  </a:lnTo>
                  <a:lnTo>
                    <a:pt x="6033" y="285"/>
                  </a:lnTo>
                  <a:lnTo>
                    <a:pt x="6037" y="289"/>
                  </a:lnTo>
                  <a:lnTo>
                    <a:pt x="6042" y="292"/>
                  </a:lnTo>
                  <a:lnTo>
                    <a:pt x="6046" y="294"/>
                  </a:lnTo>
                  <a:lnTo>
                    <a:pt x="6052" y="296"/>
                  </a:lnTo>
                  <a:lnTo>
                    <a:pt x="6058" y="298"/>
                  </a:lnTo>
                  <a:lnTo>
                    <a:pt x="6064" y="299"/>
                  </a:lnTo>
                  <a:lnTo>
                    <a:pt x="6070" y="299"/>
                  </a:lnTo>
                  <a:lnTo>
                    <a:pt x="6080" y="298"/>
                  </a:lnTo>
                  <a:lnTo>
                    <a:pt x="6087" y="296"/>
                  </a:lnTo>
                  <a:lnTo>
                    <a:pt x="6096" y="293"/>
                  </a:lnTo>
                  <a:lnTo>
                    <a:pt x="6102" y="289"/>
                  </a:lnTo>
                  <a:lnTo>
                    <a:pt x="6108" y="283"/>
                  </a:lnTo>
                  <a:lnTo>
                    <a:pt x="6114" y="279"/>
                  </a:lnTo>
                  <a:lnTo>
                    <a:pt x="6118" y="274"/>
                  </a:lnTo>
                  <a:lnTo>
                    <a:pt x="6121" y="269"/>
                  </a:lnTo>
                  <a:lnTo>
                    <a:pt x="6123" y="266"/>
                  </a:lnTo>
                  <a:lnTo>
                    <a:pt x="6126" y="262"/>
                  </a:lnTo>
                  <a:lnTo>
                    <a:pt x="6131" y="261"/>
                  </a:lnTo>
                  <a:lnTo>
                    <a:pt x="6135" y="260"/>
                  </a:lnTo>
                  <a:lnTo>
                    <a:pt x="6137" y="260"/>
                  </a:lnTo>
                  <a:lnTo>
                    <a:pt x="6139" y="261"/>
                  </a:lnTo>
                  <a:lnTo>
                    <a:pt x="6141" y="262"/>
                  </a:lnTo>
                  <a:lnTo>
                    <a:pt x="6143" y="265"/>
                  </a:lnTo>
                  <a:lnTo>
                    <a:pt x="6146" y="269"/>
                  </a:lnTo>
                  <a:lnTo>
                    <a:pt x="6147" y="275"/>
                  </a:lnTo>
                  <a:lnTo>
                    <a:pt x="6146" y="281"/>
                  </a:lnTo>
                  <a:lnTo>
                    <a:pt x="6145" y="288"/>
                  </a:lnTo>
                  <a:lnTo>
                    <a:pt x="6143" y="294"/>
                  </a:lnTo>
                  <a:lnTo>
                    <a:pt x="6140" y="300"/>
                  </a:lnTo>
                  <a:lnTo>
                    <a:pt x="6137" y="308"/>
                  </a:lnTo>
                  <a:lnTo>
                    <a:pt x="6133" y="314"/>
                  </a:lnTo>
                  <a:lnTo>
                    <a:pt x="6127" y="319"/>
                  </a:lnTo>
                  <a:lnTo>
                    <a:pt x="6122" y="326"/>
                  </a:lnTo>
                  <a:lnTo>
                    <a:pt x="6116" y="331"/>
                  </a:lnTo>
                  <a:lnTo>
                    <a:pt x="6109" y="336"/>
                  </a:lnTo>
                  <a:lnTo>
                    <a:pt x="6102" y="340"/>
                  </a:lnTo>
                  <a:lnTo>
                    <a:pt x="6095" y="344"/>
                  </a:lnTo>
                  <a:lnTo>
                    <a:pt x="6086" y="347"/>
                  </a:lnTo>
                  <a:lnTo>
                    <a:pt x="6077" y="349"/>
                  </a:lnTo>
                  <a:lnTo>
                    <a:pt x="6067" y="351"/>
                  </a:lnTo>
                  <a:lnTo>
                    <a:pt x="6058" y="351"/>
                  </a:lnTo>
                  <a:close/>
                  <a:moveTo>
                    <a:pt x="6319" y="172"/>
                  </a:moveTo>
                  <a:lnTo>
                    <a:pt x="6315" y="172"/>
                  </a:lnTo>
                  <a:lnTo>
                    <a:pt x="6311" y="171"/>
                  </a:lnTo>
                  <a:lnTo>
                    <a:pt x="6306" y="170"/>
                  </a:lnTo>
                  <a:lnTo>
                    <a:pt x="6303" y="168"/>
                  </a:lnTo>
                  <a:lnTo>
                    <a:pt x="6299" y="162"/>
                  </a:lnTo>
                  <a:lnTo>
                    <a:pt x="6295" y="157"/>
                  </a:lnTo>
                  <a:lnTo>
                    <a:pt x="6292" y="151"/>
                  </a:lnTo>
                  <a:lnTo>
                    <a:pt x="6287" y="146"/>
                  </a:lnTo>
                  <a:lnTo>
                    <a:pt x="6285" y="145"/>
                  </a:lnTo>
                  <a:lnTo>
                    <a:pt x="6282" y="142"/>
                  </a:lnTo>
                  <a:lnTo>
                    <a:pt x="6278" y="141"/>
                  </a:lnTo>
                  <a:lnTo>
                    <a:pt x="6274" y="141"/>
                  </a:lnTo>
                  <a:lnTo>
                    <a:pt x="6269" y="141"/>
                  </a:lnTo>
                  <a:lnTo>
                    <a:pt x="6265" y="142"/>
                  </a:lnTo>
                  <a:lnTo>
                    <a:pt x="6261" y="145"/>
                  </a:lnTo>
                  <a:lnTo>
                    <a:pt x="6258" y="147"/>
                  </a:lnTo>
                  <a:lnTo>
                    <a:pt x="6256" y="149"/>
                  </a:lnTo>
                  <a:lnTo>
                    <a:pt x="6254" y="152"/>
                  </a:lnTo>
                  <a:lnTo>
                    <a:pt x="6253" y="156"/>
                  </a:lnTo>
                  <a:lnTo>
                    <a:pt x="6253" y="160"/>
                  </a:lnTo>
                  <a:lnTo>
                    <a:pt x="6253" y="336"/>
                  </a:lnTo>
                  <a:lnTo>
                    <a:pt x="6252" y="339"/>
                  </a:lnTo>
                  <a:lnTo>
                    <a:pt x="6251" y="342"/>
                  </a:lnTo>
                  <a:lnTo>
                    <a:pt x="6247" y="345"/>
                  </a:lnTo>
                  <a:lnTo>
                    <a:pt x="6243" y="346"/>
                  </a:lnTo>
                  <a:lnTo>
                    <a:pt x="6198" y="346"/>
                  </a:lnTo>
                  <a:lnTo>
                    <a:pt x="6194" y="345"/>
                  </a:lnTo>
                  <a:lnTo>
                    <a:pt x="6192" y="342"/>
                  </a:lnTo>
                  <a:lnTo>
                    <a:pt x="6189" y="339"/>
                  </a:lnTo>
                  <a:lnTo>
                    <a:pt x="6189" y="336"/>
                  </a:lnTo>
                  <a:lnTo>
                    <a:pt x="6189" y="148"/>
                  </a:lnTo>
                  <a:lnTo>
                    <a:pt x="6189" y="142"/>
                  </a:lnTo>
                  <a:lnTo>
                    <a:pt x="6191" y="138"/>
                  </a:lnTo>
                  <a:lnTo>
                    <a:pt x="6192" y="134"/>
                  </a:lnTo>
                  <a:lnTo>
                    <a:pt x="6194" y="130"/>
                  </a:lnTo>
                  <a:lnTo>
                    <a:pt x="6196" y="127"/>
                  </a:lnTo>
                  <a:lnTo>
                    <a:pt x="6199" y="125"/>
                  </a:lnTo>
                  <a:lnTo>
                    <a:pt x="6202" y="121"/>
                  </a:lnTo>
                  <a:lnTo>
                    <a:pt x="6207" y="119"/>
                  </a:lnTo>
                  <a:lnTo>
                    <a:pt x="6220" y="114"/>
                  </a:lnTo>
                  <a:lnTo>
                    <a:pt x="6238" y="110"/>
                  </a:lnTo>
                  <a:lnTo>
                    <a:pt x="6258" y="107"/>
                  </a:lnTo>
                  <a:lnTo>
                    <a:pt x="6280" y="106"/>
                  </a:lnTo>
                  <a:lnTo>
                    <a:pt x="6296" y="107"/>
                  </a:lnTo>
                  <a:lnTo>
                    <a:pt x="6309" y="109"/>
                  </a:lnTo>
                  <a:lnTo>
                    <a:pt x="6320" y="112"/>
                  </a:lnTo>
                  <a:lnTo>
                    <a:pt x="6329" y="116"/>
                  </a:lnTo>
                  <a:lnTo>
                    <a:pt x="6336" y="122"/>
                  </a:lnTo>
                  <a:lnTo>
                    <a:pt x="6340" y="129"/>
                  </a:lnTo>
                  <a:lnTo>
                    <a:pt x="6343" y="136"/>
                  </a:lnTo>
                  <a:lnTo>
                    <a:pt x="6344" y="143"/>
                  </a:lnTo>
                  <a:lnTo>
                    <a:pt x="6343" y="150"/>
                  </a:lnTo>
                  <a:lnTo>
                    <a:pt x="6342" y="156"/>
                  </a:lnTo>
                  <a:lnTo>
                    <a:pt x="6340" y="160"/>
                  </a:lnTo>
                  <a:lnTo>
                    <a:pt x="6338" y="165"/>
                  </a:lnTo>
                  <a:lnTo>
                    <a:pt x="6334" y="168"/>
                  </a:lnTo>
                  <a:lnTo>
                    <a:pt x="6329" y="171"/>
                  </a:lnTo>
                  <a:lnTo>
                    <a:pt x="6325" y="172"/>
                  </a:lnTo>
                  <a:lnTo>
                    <a:pt x="6319" y="172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3" name="Freeform 12">
              <a:extLst>
                <a:ext uri="{FF2B5EF4-FFF2-40B4-BE49-F238E27FC236}">
                  <a16:creationId xmlns:a16="http://schemas.microsoft.com/office/drawing/2014/main" id="{5E4F0960-6DE0-6E49-93FB-9D88C1FE02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69" y="3315"/>
              <a:ext cx="619" cy="578"/>
            </a:xfrm>
            <a:custGeom>
              <a:avLst/>
              <a:gdLst>
                <a:gd name="T0" fmla="*/ 2 w 1857"/>
                <a:gd name="T1" fmla="*/ 2 h 1735"/>
                <a:gd name="T2" fmla="*/ 0 w 1857"/>
                <a:gd name="T3" fmla="*/ 2 h 1735"/>
                <a:gd name="T4" fmla="*/ 0 w 1857"/>
                <a:gd name="T5" fmla="*/ 2 h 1735"/>
                <a:gd name="T6" fmla="*/ 0 w 1857"/>
                <a:gd name="T7" fmla="*/ 2 h 1735"/>
                <a:gd name="T8" fmla="*/ 0 w 1857"/>
                <a:gd name="T9" fmla="*/ 2 h 1735"/>
                <a:gd name="T10" fmla="*/ 0 w 1857"/>
                <a:gd name="T11" fmla="*/ 2 h 1735"/>
                <a:gd name="T12" fmla="*/ 0 w 1857"/>
                <a:gd name="T13" fmla="*/ 2 h 1735"/>
                <a:gd name="T14" fmla="*/ 0 w 1857"/>
                <a:gd name="T15" fmla="*/ 2 h 1735"/>
                <a:gd name="T16" fmla="*/ 0 w 1857"/>
                <a:gd name="T17" fmla="*/ 2 h 1735"/>
                <a:gd name="T18" fmla="*/ 0 w 1857"/>
                <a:gd name="T19" fmla="*/ 2 h 1735"/>
                <a:gd name="T20" fmla="*/ 1 w 1857"/>
                <a:gd name="T21" fmla="*/ 2 h 1735"/>
                <a:gd name="T22" fmla="*/ 0 w 1857"/>
                <a:gd name="T23" fmla="*/ 1 h 1735"/>
                <a:gd name="T24" fmla="*/ 0 w 1857"/>
                <a:gd name="T25" fmla="*/ 1 h 1735"/>
                <a:gd name="T26" fmla="*/ 0 w 1857"/>
                <a:gd name="T27" fmla="*/ 0 h 1735"/>
                <a:gd name="T28" fmla="*/ 1 w 1857"/>
                <a:gd name="T29" fmla="*/ 0 h 1735"/>
                <a:gd name="T30" fmla="*/ 1 w 1857"/>
                <a:gd name="T31" fmla="*/ 0 h 1735"/>
                <a:gd name="T32" fmla="*/ 2 w 1857"/>
                <a:gd name="T33" fmla="*/ 0 h 1735"/>
                <a:gd name="T34" fmla="*/ 3 w 1857"/>
                <a:gd name="T35" fmla="*/ 1 h 1735"/>
                <a:gd name="T36" fmla="*/ 3 w 1857"/>
                <a:gd name="T37" fmla="*/ 1 h 1735"/>
                <a:gd name="T38" fmla="*/ 2 w 1857"/>
                <a:gd name="T39" fmla="*/ 2 h 1735"/>
                <a:gd name="T40" fmla="*/ 3 w 1857"/>
                <a:gd name="T41" fmla="*/ 2 h 1735"/>
                <a:gd name="T42" fmla="*/ 3 w 1857"/>
                <a:gd name="T43" fmla="*/ 2 h 1735"/>
                <a:gd name="T44" fmla="*/ 3 w 1857"/>
                <a:gd name="T45" fmla="*/ 2 h 1735"/>
                <a:gd name="T46" fmla="*/ 3 w 1857"/>
                <a:gd name="T47" fmla="*/ 2 h 1735"/>
                <a:gd name="T48" fmla="*/ 3 w 1857"/>
                <a:gd name="T49" fmla="*/ 2 h 1735"/>
                <a:gd name="T50" fmla="*/ 2 w 1857"/>
                <a:gd name="T51" fmla="*/ 2 h 1735"/>
                <a:gd name="T52" fmla="*/ 2 w 1857"/>
                <a:gd name="T53" fmla="*/ 2 h 1735"/>
                <a:gd name="T54" fmla="*/ 2 w 1857"/>
                <a:gd name="T55" fmla="*/ 2 h 1735"/>
                <a:gd name="T56" fmla="*/ 2 w 1857"/>
                <a:gd name="T57" fmla="*/ 2 h 17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57" h="1735">
                  <a:moveTo>
                    <a:pt x="1785" y="1699"/>
                  </a:moveTo>
                  <a:lnTo>
                    <a:pt x="103" y="1735"/>
                  </a:lnTo>
                  <a:lnTo>
                    <a:pt x="87" y="1717"/>
                  </a:lnTo>
                  <a:lnTo>
                    <a:pt x="72" y="1699"/>
                  </a:lnTo>
                  <a:lnTo>
                    <a:pt x="58" y="1680"/>
                  </a:lnTo>
                  <a:lnTo>
                    <a:pt x="46" y="1659"/>
                  </a:lnTo>
                  <a:lnTo>
                    <a:pt x="35" y="1636"/>
                  </a:lnTo>
                  <a:lnTo>
                    <a:pt x="25" y="1614"/>
                  </a:lnTo>
                  <a:lnTo>
                    <a:pt x="17" y="1591"/>
                  </a:lnTo>
                  <a:lnTo>
                    <a:pt x="10" y="1567"/>
                  </a:lnTo>
                  <a:lnTo>
                    <a:pt x="418" y="1265"/>
                  </a:lnTo>
                  <a:lnTo>
                    <a:pt x="0" y="992"/>
                  </a:lnTo>
                  <a:lnTo>
                    <a:pt x="0" y="815"/>
                  </a:lnTo>
                  <a:lnTo>
                    <a:pt x="213" y="316"/>
                  </a:lnTo>
                  <a:lnTo>
                    <a:pt x="726" y="0"/>
                  </a:lnTo>
                  <a:lnTo>
                    <a:pt x="905" y="0"/>
                  </a:lnTo>
                  <a:lnTo>
                    <a:pt x="1527" y="322"/>
                  </a:lnTo>
                  <a:lnTo>
                    <a:pt x="1857" y="774"/>
                  </a:lnTo>
                  <a:lnTo>
                    <a:pt x="1857" y="977"/>
                  </a:lnTo>
                  <a:lnTo>
                    <a:pt x="1636" y="1251"/>
                  </a:lnTo>
                  <a:lnTo>
                    <a:pt x="1853" y="1532"/>
                  </a:lnTo>
                  <a:lnTo>
                    <a:pt x="1850" y="1555"/>
                  </a:lnTo>
                  <a:lnTo>
                    <a:pt x="1843" y="1577"/>
                  </a:lnTo>
                  <a:lnTo>
                    <a:pt x="1837" y="1600"/>
                  </a:lnTo>
                  <a:lnTo>
                    <a:pt x="1829" y="1621"/>
                  </a:lnTo>
                  <a:lnTo>
                    <a:pt x="1820" y="1641"/>
                  </a:lnTo>
                  <a:lnTo>
                    <a:pt x="1810" y="1661"/>
                  </a:lnTo>
                  <a:lnTo>
                    <a:pt x="1798" y="1680"/>
                  </a:lnTo>
                  <a:lnTo>
                    <a:pt x="1785" y="16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4" name="Freeform 13">
              <a:extLst>
                <a:ext uri="{FF2B5EF4-FFF2-40B4-BE49-F238E27FC236}">
                  <a16:creationId xmlns:a16="http://schemas.microsoft.com/office/drawing/2014/main" id="{86105D87-18F2-F649-BBB0-D4BBE79C22A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69" y="3645"/>
              <a:ext cx="307" cy="192"/>
            </a:xfrm>
            <a:custGeom>
              <a:avLst/>
              <a:gdLst>
                <a:gd name="T0" fmla="*/ 0 w 923"/>
                <a:gd name="T1" fmla="*/ 1 h 575"/>
                <a:gd name="T2" fmla="*/ 0 w 923"/>
                <a:gd name="T3" fmla="*/ 1 h 575"/>
                <a:gd name="T4" fmla="*/ 0 w 923"/>
                <a:gd name="T5" fmla="*/ 1 h 575"/>
                <a:gd name="T6" fmla="*/ 0 w 923"/>
                <a:gd name="T7" fmla="*/ 1 h 575"/>
                <a:gd name="T8" fmla="*/ 0 w 923"/>
                <a:gd name="T9" fmla="*/ 1 h 575"/>
                <a:gd name="T10" fmla="*/ 0 w 923"/>
                <a:gd name="T11" fmla="*/ 1 h 575"/>
                <a:gd name="T12" fmla="*/ 0 w 923"/>
                <a:gd name="T13" fmla="*/ 1 h 575"/>
                <a:gd name="T14" fmla="*/ 0 w 923"/>
                <a:gd name="T15" fmla="*/ 1 h 575"/>
                <a:gd name="T16" fmla="*/ 1 w 923"/>
                <a:gd name="T17" fmla="*/ 1 h 575"/>
                <a:gd name="T18" fmla="*/ 1 w 923"/>
                <a:gd name="T19" fmla="*/ 1 h 575"/>
                <a:gd name="T20" fmla="*/ 1 w 923"/>
                <a:gd name="T21" fmla="*/ 1 h 575"/>
                <a:gd name="T22" fmla="*/ 1 w 923"/>
                <a:gd name="T23" fmla="*/ 1 h 575"/>
                <a:gd name="T24" fmla="*/ 1 w 923"/>
                <a:gd name="T25" fmla="*/ 1 h 575"/>
                <a:gd name="T26" fmla="*/ 1 w 923"/>
                <a:gd name="T27" fmla="*/ 0 h 575"/>
                <a:gd name="T28" fmla="*/ 1 w 923"/>
                <a:gd name="T29" fmla="*/ 0 h 575"/>
                <a:gd name="T30" fmla="*/ 1 w 923"/>
                <a:gd name="T31" fmla="*/ 0 h 575"/>
                <a:gd name="T32" fmla="*/ 1 w 923"/>
                <a:gd name="T33" fmla="*/ 0 h 575"/>
                <a:gd name="T34" fmla="*/ 1 w 923"/>
                <a:gd name="T35" fmla="*/ 0 h 575"/>
                <a:gd name="T36" fmla="*/ 1 w 923"/>
                <a:gd name="T37" fmla="*/ 0 h 575"/>
                <a:gd name="T38" fmla="*/ 1 w 923"/>
                <a:gd name="T39" fmla="*/ 0 h 575"/>
                <a:gd name="T40" fmla="*/ 1 w 923"/>
                <a:gd name="T41" fmla="*/ 0 h 575"/>
                <a:gd name="T42" fmla="*/ 1 w 923"/>
                <a:gd name="T43" fmla="*/ 0 h 575"/>
                <a:gd name="T44" fmla="*/ 1 w 923"/>
                <a:gd name="T45" fmla="*/ 0 h 575"/>
                <a:gd name="T46" fmla="*/ 1 w 923"/>
                <a:gd name="T47" fmla="*/ 0 h 575"/>
                <a:gd name="T48" fmla="*/ 1 w 923"/>
                <a:gd name="T49" fmla="*/ 0 h 575"/>
                <a:gd name="T50" fmla="*/ 1 w 923"/>
                <a:gd name="T51" fmla="*/ 0 h 575"/>
                <a:gd name="T52" fmla="*/ 1 w 923"/>
                <a:gd name="T53" fmla="*/ 0 h 575"/>
                <a:gd name="T54" fmla="*/ 1 w 923"/>
                <a:gd name="T55" fmla="*/ 0 h 575"/>
                <a:gd name="T56" fmla="*/ 1 w 923"/>
                <a:gd name="T57" fmla="*/ 0 h 575"/>
                <a:gd name="T58" fmla="*/ 1 w 923"/>
                <a:gd name="T59" fmla="*/ 0 h 575"/>
                <a:gd name="T60" fmla="*/ 0 w 923"/>
                <a:gd name="T61" fmla="*/ 0 h 575"/>
                <a:gd name="T62" fmla="*/ 0 w 923"/>
                <a:gd name="T63" fmla="*/ 0 h 575"/>
                <a:gd name="T64" fmla="*/ 0 w 923"/>
                <a:gd name="T65" fmla="*/ 0 h 575"/>
                <a:gd name="T66" fmla="*/ 0 w 923"/>
                <a:gd name="T67" fmla="*/ 0 h 575"/>
                <a:gd name="T68" fmla="*/ 0 w 923"/>
                <a:gd name="T69" fmla="*/ 0 h 575"/>
                <a:gd name="T70" fmla="*/ 0 w 923"/>
                <a:gd name="T71" fmla="*/ 0 h 575"/>
                <a:gd name="T72" fmla="*/ 0 w 923"/>
                <a:gd name="T73" fmla="*/ 0 h 575"/>
                <a:gd name="T74" fmla="*/ 0 w 923"/>
                <a:gd name="T75" fmla="*/ 0 h 575"/>
                <a:gd name="T76" fmla="*/ 0 w 923"/>
                <a:gd name="T77" fmla="*/ 0 h 575"/>
                <a:gd name="T78" fmla="*/ 0 w 923"/>
                <a:gd name="T79" fmla="*/ 0 h 575"/>
                <a:gd name="T80" fmla="*/ 0 w 923"/>
                <a:gd name="T81" fmla="*/ 0 h 575"/>
                <a:gd name="T82" fmla="*/ 0 w 923"/>
                <a:gd name="T83" fmla="*/ 1 h 575"/>
                <a:gd name="T84" fmla="*/ 0 w 923"/>
                <a:gd name="T85" fmla="*/ 1 h 575"/>
                <a:gd name="T86" fmla="*/ 0 w 923"/>
                <a:gd name="T87" fmla="*/ 1 h 575"/>
                <a:gd name="T88" fmla="*/ 0 w 923"/>
                <a:gd name="T89" fmla="*/ 1 h 575"/>
                <a:gd name="T90" fmla="*/ 0 w 923"/>
                <a:gd name="T91" fmla="*/ 1 h 57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923" h="575">
                  <a:moveTo>
                    <a:pt x="10" y="575"/>
                  </a:moveTo>
                  <a:lnTo>
                    <a:pt x="55" y="571"/>
                  </a:lnTo>
                  <a:lnTo>
                    <a:pt x="101" y="564"/>
                  </a:lnTo>
                  <a:lnTo>
                    <a:pt x="149" y="556"/>
                  </a:lnTo>
                  <a:lnTo>
                    <a:pt x="200" y="544"/>
                  </a:lnTo>
                  <a:lnTo>
                    <a:pt x="252" y="532"/>
                  </a:lnTo>
                  <a:lnTo>
                    <a:pt x="306" y="517"/>
                  </a:lnTo>
                  <a:lnTo>
                    <a:pt x="362" y="500"/>
                  </a:lnTo>
                  <a:lnTo>
                    <a:pt x="419" y="481"/>
                  </a:lnTo>
                  <a:lnTo>
                    <a:pt x="479" y="460"/>
                  </a:lnTo>
                  <a:lnTo>
                    <a:pt x="540" y="438"/>
                  </a:lnTo>
                  <a:lnTo>
                    <a:pt x="603" y="414"/>
                  </a:lnTo>
                  <a:lnTo>
                    <a:pt x="666" y="388"/>
                  </a:lnTo>
                  <a:lnTo>
                    <a:pt x="729" y="360"/>
                  </a:lnTo>
                  <a:lnTo>
                    <a:pt x="794" y="333"/>
                  </a:lnTo>
                  <a:lnTo>
                    <a:pt x="858" y="303"/>
                  </a:lnTo>
                  <a:lnTo>
                    <a:pt x="923" y="273"/>
                  </a:lnTo>
                  <a:lnTo>
                    <a:pt x="886" y="257"/>
                  </a:lnTo>
                  <a:lnTo>
                    <a:pt x="852" y="242"/>
                  </a:lnTo>
                  <a:lnTo>
                    <a:pt x="816" y="228"/>
                  </a:lnTo>
                  <a:lnTo>
                    <a:pt x="782" y="213"/>
                  </a:lnTo>
                  <a:lnTo>
                    <a:pt x="748" y="199"/>
                  </a:lnTo>
                  <a:lnTo>
                    <a:pt x="715" y="186"/>
                  </a:lnTo>
                  <a:lnTo>
                    <a:pt x="682" y="174"/>
                  </a:lnTo>
                  <a:lnTo>
                    <a:pt x="650" y="161"/>
                  </a:lnTo>
                  <a:lnTo>
                    <a:pt x="597" y="141"/>
                  </a:lnTo>
                  <a:lnTo>
                    <a:pt x="544" y="122"/>
                  </a:lnTo>
                  <a:lnTo>
                    <a:pt x="495" y="105"/>
                  </a:lnTo>
                  <a:lnTo>
                    <a:pt x="446" y="90"/>
                  </a:lnTo>
                  <a:lnTo>
                    <a:pt x="400" y="76"/>
                  </a:lnTo>
                  <a:lnTo>
                    <a:pt x="355" y="63"/>
                  </a:lnTo>
                  <a:lnTo>
                    <a:pt x="311" y="52"/>
                  </a:lnTo>
                  <a:lnTo>
                    <a:pt x="270" y="41"/>
                  </a:lnTo>
                  <a:lnTo>
                    <a:pt x="230" y="32"/>
                  </a:lnTo>
                  <a:lnTo>
                    <a:pt x="192" y="24"/>
                  </a:lnTo>
                  <a:lnTo>
                    <a:pt x="157" y="18"/>
                  </a:lnTo>
                  <a:lnTo>
                    <a:pt x="122" y="12"/>
                  </a:lnTo>
                  <a:lnTo>
                    <a:pt x="89" y="8"/>
                  </a:lnTo>
                  <a:lnTo>
                    <a:pt x="58" y="4"/>
                  </a:lnTo>
                  <a:lnTo>
                    <a:pt x="27" y="2"/>
                  </a:lnTo>
                  <a:lnTo>
                    <a:pt x="0" y="0"/>
                  </a:lnTo>
                  <a:lnTo>
                    <a:pt x="0" y="488"/>
                  </a:lnTo>
                  <a:lnTo>
                    <a:pt x="0" y="510"/>
                  </a:lnTo>
                  <a:lnTo>
                    <a:pt x="2" y="532"/>
                  </a:lnTo>
                  <a:lnTo>
                    <a:pt x="5" y="554"/>
                  </a:lnTo>
                  <a:lnTo>
                    <a:pt x="10" y="575"/>
                  </a:lnTo>
                  <a:close/>
                </a:path>
              </a:pathLst>
            </a:custGeom>
            <a:solidFill>
              <a:srgbClr val="E16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" name="Freeform 14">
              <a:extLst>
                <a:ext uri="{FF2B5EF4-FFF2-40B4-BE49-F238E27FC236}">
                  <a16:creationId xmlns:a16="http://schemas.microsoft.com/office/drawing/2014/main" id="{DBEB2E78-ACAB-D644-AFB8-6E9C5AD5316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69" y="3315"/>
              <a:ext cx="242" cy="330"/>
            </a:xfrm>
            <a:custGeom>
              <a:avLst/>
              <a:gdLst>
                <a:gd name="T0" fmla="*/ 1 w 726"/>
                <a:gd name="T1" fmla="*/ 1 h 992"/>
                <a:gd name="T2" fmla="*/ 1 w 726"/>
                <a:gd name="T3" fmla="*/ 1 h 992"/>
                <a:gd name="T4" fmla="*/ 1 w 726"/>
                <a:gd name="T5" fmla="*/ 1 h 992"/>
                <a:gd name="T6" fmla="*/ 1 w 726"/>
                <a:gd name="T7" fmla="*/ 1 h 992"/>
                <a:gd name="T8" fmla="*/ 1 w 726"/>
                <a:gd name="T9" fmla="*/ 1 h 992"/>
                <a:gd name="T10" fmla="*/ 1 w 726"/>
                <a:gd name="T11" fmla="*/ 1 h 992"/>
                <a:gd name="T12" fmla="*/ 1 w 726"/>
                <a:gd name="T13" fmla="*/ 1 h 992"/>
                <a:gd name="T14" fmla="*/ 1 w 726"/>
                <a:gd name="T15" fmla="*/ 1 h 992"/>
                <a:gd name="T16" fmla="*/ 1 w 726"/>
                <a:gd name="T17" fmla="*/ 1 h 992"/>
                <a:gd name="T18" fmla="*/ 1 w 726"/>
                <a:gd name="T19" fmla="*/ 1 h 992"/>
                <a:gd name="T20" fmla="*/ 1 w 726"/>
                <a:gd name="T21" fmla="*/ 1 h 992"/>
                <a:gd name="T22" fmla="*/ 1 w 726"/>
                <a:gd name="T23" fmla="*/ 1 h 992"/>
                <a:gd name="T24" fmla="*/ 1 w 726"/>
                <a:gd name="T25" fmla="*/ 0 h 992"/>
                <a:gd name="T26" fmla="*/ 1 w 726"/>
                <a:gd name="T27" fmla="*/ 0 h 992"/>
                <a:gd name="T28" fmla="*/ 1 w 726"/>
                <a:gd name="T29" fmla="*/ 0 h 992"/>
                <a:gd name="T30" fmla="*/ 1 w 726"/>
                <a:gd name="T31" fmla="*/ 0 h 992"/>
                <a:gd name="T32" fmla="*/ 1 w 726"/>
                <a:gd name="T33" fmla="*/ 0 h 992"/>
                <a:gd name="T34" fmla="*/ 1 w 726"/>
                <a:gd name="T35" fmla="*/ 0 h 992"/>
                <a:gd name="T36" fmla="*/ 1 w 726"/>
                <a:gd name="T37" fmla="*/ 0 h 992"/>
                <a:gd name="T38" fmla="*/ 0 w 726"/>
                <a:gd name="T39" fmla="*/ 0 h 992"/>
                <a:gd name="T40" fmla="*/ 0 w 726"/>
                <a:gd name="T41" fmla="*/ 0 h 992"/>
                <a:gd name="T42" fmla="*/ 0 w 726"/>
                <a:gd name="T43" fmla="*/ 0 h 992"/>
                <a:gd name="T44" fmla="*/ 0 w 726"/>
                <a:gd name="T45" fmla="*/ 0 h 992"/>
                <a:gd name="T46" fmla="*/ 0 w 726"/>
                <a:gd name="T47" fmla="*/ 0 h 992"/>
                <a:gd name="T48" fmla="*/ 0 w 726"/>
                <a:gd name="T49" fmla="*/ 0 h 992"/>
                <a:gd name="T50" fmla="*/ 0 w 726"/>
                <a:gd name="T51" fmla="*/ 0 h 992"/>
                <a:gd name="T52" fmla="*/ 0 w 726"/>
                <a:gd name="T53" fmla="*/ 0 h 992"/>
                <a:gd name="T54" fmla="*/ 0 w 726"/>
                <a:gd name="T55" fmla="*/ 0 h 992"/>
                <a:gd name="T56" fmla="*/ 0 w 726"/>
                <a:gd name="T57" fmla="*/ 0 h 992"/>
                <a:gd name="T58" fmla="*/ 0 w 726"/>
                <a:gd name="T59" fmla="*/ 0 h 992"/>
                <a:gd name="T60" fmla="*/ 0 w 726"/>
                <a:gd name="T61" fmla="*/ 0 h 992"/>
                <a:gd name="T62" fmla="*/ 0 w 726"/>
                <a:gd name="T63" fmla="*/ 0 h 992"/>
                <a:gd name="T64" fmla="*/ 0 w 726"/>
                <a:gd name="T65" fmla="*/ 0 h 992"/>
                <a:gd name="T66" fmla="*/ 0 w 726"/>
                <a:gd name="T67" fmla="*/ 0 h 992"/>
                <a:gd name="T68" fmla="*/ 0 w 726"/>
                <a:gd name="T69" fmla="*/ 1 h 992"/>
                <a:gd name="T70" fmla="*/ 0 w 726"/>
                <a:gd name="T71" fmla="*/ 1 h 992"/>
                <a:gd name="T72" fmla="*/ 0 w 726"/>
                <a:gd name="T73" fmla="*/ 1 h 992"/>
                <a:gd name="T74" fmla="*/ 0 w 726"/>
                <a:gd name="T75" fmla="*/ 1 h 992"/>
                <a:gd name="T76" fmla="*/ 0 w 726"/>
                <a:gd name="T77" fmla="*/ 1 h 992"/>
                <a:gd name="T78" fmla="*/ 0 w 726"/>
                <a:gd name="T79" fmla="*/ 1 h 992"/>
                <a:gd name="T80" fmla="*/ 1 w 726"/>
                <a:gd name="T81" fmla="*/ 1 h 992"/>
                <a:gd name="T82" fmla="*/ 1 w 726"/>
                <a:gd name="T83" fmla="*/ 1 h 992"/>
                <a:gd name="T84" fmla="*/ 1 w 726"/>
                <a:gd name="T85" fmla="*/ 1 h 992"/>
                <a:gd name="T86" fmla="*/ 1 w 726"/>
                <a:gd name="T87" fmla="*/ 1 h 9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26" h="992">
                  <a:moveTo>
                    <a:pt x="726" y="992"/>
                  </a:moveTo>
                  <a:lnTo>
                    <a:pt x="726" y="507"/>
                  </a:lnTo>
                  <a:lnTo>
                    <a:pt x="465" y="507"/>
                  </a:lnTo>
                  <a:lnTo>
                    <a:pt x="456" y="507"/>
                  </a:lnTo>
                  <a:lnTo>
                    <a:pt x="447" y="505"/>
                  </a:lnTo>
                  <a:lnTo>
                    <a:pt x="439" y="503"/>
                  </a:lnTo>
                  <a:lnTo>
                    <a:pt x="430" y="499"/>
                  </a:lnTo>
                  <a:lnTo>
                    <a:pt x="423" y="496"/>
                  </a:lnTo>
                  <a:lnTo>
                    <a:pt x="416" y="492"/>
                  </a:lnTo>
                  <a:lnTo>
                    <a:pt x="408" y="487"/>
                  </a:lnTo>
                  <a:lnTo>
                    <a:pt x="402" y="480"/>
                  </a:lnTo>
                  <a:lnTo>
                    <a:pt x="397" y="474"/>
                  </a:lnTo>
                  <a:lnTo>
                    <a:pt x="391" y="468"/>
                  </a:lnTo>
                  <a:lnTo>
                    <a:pt x="386" y="460"/>
                  </a:lnTo>
                  <a:lnTo>
                    <a:pt x="383" y="452"/>
                  </a:lnTo>
                  <a:lnTo>
                    <a:pt x="380" y="445"/>
                  </a:lnTo>
                  <a:lnTo>
                    <a:pt x="378" y="436"/>
                  </a:lnTo>
                  <a:lnTo>
                    <a:pt x="377" y="427"/>
                  </a:lnTo>
                  <a:lnTo>
                    <a:pt x="376" y="418"/>
                  </a:lnTo>
                  <a:lnTo>
                    <a:pt x="377" y="409"/>
                  </a:lnTo>
                  <a:lnTo>
                    <a:pt x="378" y="400"/>
                  </a:lnTo>
                  <a:lnTo>
                    <a:pt x="380" y="392"/>
                  </a:lnTo>
                  <a:lnTo>
                    <a:pt x="383" y="384"/>
                  </a:lnTo>
                  <a:lnTo>
                    <a:pt x="386" y="375"/>
                  </a:lnTo>
                  <a:lnTo>
                    <a:pt x="391" y="368"/>
                  </a:lnTo>
                  <a:lnTo>
                    <a:pt x="397" y="362"/>
                  </a:lnTo>
                  <a:lnTo>
                    <a:pt x="402" y="355"/>
                  </a:lnTo>
                  <a:lnTo>
                    <a:pt x="408" y="349"/>
                  </a:lnTo>
                  <a:lnTo>
                    <a:pt x="416" y="345"/>
                  </a:lnTo>
                  <a:lnTo>
                    <a:pt x="423" y="339"/>
                  </a:lnTo>
                  <a:lnTo>
                    <a:pt x="430" y="336"/>
                  </a:lnTo>
                  <a:lnTo>
                    <a:pt x="439" y="333"/>
                  </a:lnTo>
                  <a:lnTo>
                    <a:pt x="447" y="331"/>
                  </a:lnTo>
                  <a:lnTo>
                    <a:pt x="456" y="330"/>
                  </a:lnTo>
                  <a:lnTo>
                    <a:pt x="465" y="329"/>
                  </a:lnTo>
                  <a:lnTo>
                    <a:pt x="726" y="329"/>
                  </a:lnTo>
                  <a:lnTo>
                    <a:pt x="726" y="0"/>
                  </a:lnTo>
                  <a:lnTo>
                    <a:pt x="370" y="0"/>
                  </a:lnTo>
                  <a:lnTo>
                    <a:pt x="351" y="1"/>
                  </a:lnTo>
                  <a:lnTo>
                    <a:pt x="332" y="3"/>
                  </a:lnTo>
                  <a:lnTo>
                    <a:pt x="315" y="5"/>
                  </a:lnTo>
                  <a:lnTo>
                    <a:pt x="296" y="9"/>
                  </a:lnTo>
                  <a:lnTo>
                    <a:pt x="278" y="13"/>
                  </a:lnTo>
                  <a:lnTo>
                    <a:pt x="261" y="17"/>
                  </a:lnTo>
                  <a:lnTo>
                    <a:pt x="243" y="24"/>
                  </a:lnTo>
                  <a:lnTo>
                    <a:pt x="226" y="30"/>
                  </a:lnTo>
                  <a:lnTo>
                    <a:pt x="209" y="37"/>
                  </a:lnTo>
                  <a:lnTo>
                    <a:pt x="193" y="46"/>
                  </a:lnTo>
                  <a:lnTo>
                    <a:pt x="178" y="54"/>
                  </a:lnTo>
                  <a:lnTo>
                    <a:pt x="163" y="64"/>
                  </a:lnTo>
                  <a:lnTo>
                    <a:pt x="148" y="74"/>
                  </a:lnTo>
                  <a:lnTo>
                    <a:pt x="135" y="86"/>
                  </a:lnTo>
                  <a:lnTo>
                    <a:pt x="121" y="97"/>
                  </a:lnTo>
                  <a:lnTo>
                    <a:pt x="108" y="109"/>
                  </a:lnTo>
                  <a:lnTo>
                    <a:pt x="96" y="122"/>
                  </a:lnTo>
                  <a:lnTo>
                    <a:pt x="84" y="135"/>
                  </a:lnTo>
                  <a:lnTo>
                    <a:pt x="73" y="150"/>
                  </a:lnTo>
                  <a:lnTo>
                    <a:pt x="63" y="164"/>
                  </a:lnTo>
                  <a:lnTo>
                    <a:pt x="53" y="179"/>
                  </a:lnTo>
                  <a:lnTo>
                    <a:pt x="44" y="194"/>
                  </a:lnTo>
                  <a:lnTo>
                    <a:pt x="36" y="210"/>
                  </a:lnTo>
                  <a:lnTo>
                    <a:pt x="28" y="227"/>
                  </a:lnTo>
                  <a:lnTo>
                    <a:pt x="22" y="244"/>
                  </a:lnTo>
                  <a:lnTo>
                    <a:pt x="16" y="260"/>
                  </a:lnTo>
                  <a:lnTo>
                    <a:pt x="11" y="278"/>
                  </a:lnTo>
                  <a:lnTo>
                    <a:pt x="7" y="296"/>
                  </a:lnTo>
                  <a:lnTo>
                    <a:pt x="4" y="314"/>
                  </a:lnTo>
                  <a:lnTo>
                    <a:pt x="1" y="333"/>
                  </a:lnTo>
                  <a:lnTo>
                    <a:pt x="0" y="352"/>
                  </a:lnTo>
                  <a:lnTo>
                    <a:pt x="0" y="371"/>
                  </a:lnTo>
                  <a:lnTo>
                    <a:pt x="0" y="815"/>
                  </a:lnTo>
                  <a:lnTo>
                    <a:pt x="33" y="816"/>
                  </a:lnTo>
                  <a:lnTo>
                    <a:pt x="68" y="819"/>
                  </a:lnTo>
                  <a:lnTo>
                    <a:pt x="105" y="823"/>
                  </a:lnTo>
                  <a:lnTo>
                    <a:pt x="143" y="828"/>
                  </a:lnTo>
                  <a:lnTo>
                    <a:pt x="182" y="834"/>
                  </a:lnTo>
                  <a:lnTo>
                    <a:pt x="222" y="841"/>
                  </a:lnTo>
                  <a:lnTo>
                    <a:pt x="264" y="850"/>
                  </a:lnTo>
                  <a:lnTo>
                    <a:pt x="308" y="859"/>
                  </a:lnTo>
                  <a:lnTo>
                    <a:pt x="352" y="871"/>
                  </a:lnTo>
                  <a:lnTo>
                    <a:pt x="400" y="883"/>
                  </a:lnTo>
                  <a:lnTo>
                    <a:pt x="447" y="896"/>
                  </a:lnTo>
                  <a:lnTo>
                    <a:pt x="498" y="912"/>
                  </a:lnTo>
                  <a:lnTo>
                    <a:pt x="549" y="929"/>
                  </a:lnTo>
                  <a:lnTo>
                    <a:pt x="602" y="947"/>
                  </a:lnTo>
                  <a:lnTo>
                    <a:pt x="657" y="966"/>
                  </a:lnTo>
                  <a:lnTo>
                    <a:pt x="714" y="987"/>
                  </a:lnTo>
                  <a:lnTo>
                    <a:pt x="720" y="989"/>
                  </a:lnTo>
                  <a:lnTo>
                    <a:pt x="726" y="992"/>
                  </a:lnTo>
                  <a:close/>
                </a:path>
              </a:pathLst>
            </a:custGeom>
            <a:solidFill>
              <a:srgbClr val="EA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" name="Freeform 15">
              <a:extLst>
                <a:ext uri="{FF2B5EF4-FFF2-40B4-BE49-F238E27FC236}">
                  <a16:creationId xmlns:a16="http://schemas.microsoft.com/office/drawing/2014/main" id="{6D34EAC1-7C5D-594B-A25A-93DC7761F2C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70" y="3315"/>
              <a:ext cx="318" cy="388"/>
            </a:xfrm>
            <a:custGeom>
              <a:avLst/>
              <a:gdLst>
                <a:gd name="T0" fmla="*/ 0 w 952"/>
                <a:gd name="T1" fmla="*/ 0 h 1164"/>
                <a:gd name="T2" fmla="*/ 0 w 952"/>
                <a:gd name="T3" fmla="*/ 0 h 1164"/>
                <a:gd name="T4" fmla="*/ 0 w 952"/>
                <a:gd name="T5" fmla="*/ 0 h 1164"/>
                <a:gd name="T6" fmla="*/ 0 w 952"/>
                <a:gd name="T7" fmla="*/ 0 h 1164"/>
                <a:gd name="T8" fmla="*/ 0 w 952"/>
                <a:gd name="T9" fmla="*/ 0 h 1164"/>
                <a:gd name="T10" fmla="*/ 0 w 952"/>
                <a:gd name="T11" fmla="*/ 1 h 1164"/>
                <a:gd name="T12" fmla="*/ 0 w 952"/>
                <a:gd name="T13" fmla="*/ 1 h 1164"/>
                <a:gd name="T14" fmla="*/ 0 w 952"/>
                <a:gd name="T15" fmla="*/ 1 h 1164"/>
                <a:gd name="T16" fmla="*/ 0 w 952"/>
                <a:gd name="T17" fmla="*/ 1 h 1164"/>
                <a:gd name="T18" fmla="*/ 0 w 952"/>
                <a:gd name="T19" fmla="*/ 1 h 1164"/>
                <a:gd name="T20" fmla="*/ 0 w 952"/>
                <a:gd name="T21" fmla="*/ 1 h 1164"/>
                <a:gd name="T22" fmla="*/ 0 w 952"/>
                <a:gd name="T23" fmla="*/ 1 h 1164"/>
                <a:gd name="T24" fmla="*/ 0 w 952"/>
                <a:gd name="T25" fmla="*/ 1 h 1164"/>
                <a:gd name="T26" fmla="*/ 0 w 952"/>
                <a:gd name="T27" fmla="*/ 1 h 1164"/>
                <a:gd name="T28" fmla="*/ 0 w 952"/>
                <a:gd name="T29" fmla="*/ 1 h 1164"/>
                <a:gd name="T30" fmla="*/ 0 w 952"/>
                <a:gd name="T31" fmla="*/ 1 h 1164"/>
                <a:gd name="T32" fmla="*/ 0 w 952"/>
                <a:gd name="T33" fmla="*/ 1 h 1164"/>
                <a:gd name="T34" fmla="*/ 0 w 952"/>
                <a:gd name="T35" fmla="*/ 1 h 1164"/>
                <a:gd name="T36" fmla="*/ 0 w 952"/>
                <a:gd name="T37" fmla="*/ 1 h 1164"/>
                <a:gd name="T38" fmla="*/ 0 w 952"/>
                <a:gd name="T39" fmla="*/ 2 h 1164"/>
                <a:gd name="T40" fmla="*/ 0 w 952"/>
                <a:gd name="T41" fmla="*/ 2 h 1164"/>
                <a:gd name="T42" fmla="*/ 0 w 952"/>
                <a:gd name="T43" fmla="*/ 2 h 1164"/>
                <a:gd name="T44" fmla="*/ 1 w 952"/>
                <a:gd name="T45" fmla="*/ 1 h 1164"/>
                <a:gd name="T46" fmla="*/ 1 w 952"/>
                <a:gd name="T47" fmla="*/ 1 h 1164"/>
                <a:gd name="T48" fmla="*/ 1 w 952"/>
                <a:gd name="T49" fmla="*/ 1 h 1164"/>
                <a:gd name="T50" fmla="*/ 1 w 952"/>
                <a:gd name="T51" fmla="*/ 1 h 1164"/>
                <a:gd name="T52" fmla="*/ 1 w 952"/>
                <a:gd name="T53" fmla="*/ 0 h 1164"/>
                <a:gd name="T54" fmla="*/ 1 w 952"/>
                <a:gd name="T55" fmla="*/ 0 h 1164"/>
                <a:gd name="T56" fmla="*/ 1 w 952"/>
                <a:gd name="T57" fmla="*/ 0 h 1164"/>
                <a:gd name="T58" fmla="*/ 1 w 952"/>
                <a:gd name="T59" fmla="*/ 0 h 1164"/>
                <a:gd name="T60" fmla="*/ 1 w 952"/>
                <a:gd name="T61" fmla="*/ 0 h 1164"/>
                <a:gd name="T62" fmla="*/ 1 w 952"/>
                <a:gd name="T63" fmla="*/ 0 h 1164"/>
                <a:gd name="T64" fmla="*/ 1 w 952"/>
                <a:gd name="T65" fmla="*/ 0 h 1164"/>
                <a:gd name="T66" fmla="*/ 1 w 952"/>
                <a:gd name="T67" fmla="*/ 0 h 1164"/>
                <a:gd name="T68" fmla="*/ 1 w 952"/>
                <a:gd name="T69" fmla="*/ 0 h 1164"/>
                <a:gd name="T70" fmla="*/ 1 w 952"/>
                <a:gd name="T71" fmla="*/ 0 h 1164"/>
                <a:gd name="T72" fmla="*/ 1 w 952"/>
                <a:gd name="T73" fmla="*/ 0 h 1164"/>
                <a:gd name="T74" fmla="*/ 1 w 952"/>
                <a:gd name="T75" fmla="*/ 0 h 1164"/>
                <a:gd name="T76" fmla="*/ 1 w 952"/>
                <a:gd name="T77" fmla="*/ 0 h 1164"/>
                <a:gd name="T78" fmla="*/ 1 w 952"/>
                <a:gd name="T79" fmla="*/ 0 h 1164"/>
                <a:gd name="T80" fmla="*/ 1 w 952"/>
                <a:gd name="T81" fmla="*/ 0 h 1164"/>
                <a:gd name="T82" fmla="*/ 1 w 952"/>
                <a:gd name="T83" fmla="*/ 0 h 1164"/>
                <a:gd name="T84" fmla="*/ 0 w 952"/>
                <a:gd name="T85" fmla="*/ 0 h 116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52" h="1164">
                  <a:moveTo>
                    <a:pt x="261" y="329"/>
                  </a:moveTo>
                  <a:lnTo>
                    <a:pt x="270" y="330"/>
                  </a:lnTo>
                  <a:lnTo>
                    <a:pt x="279" y="331"/>
                  </a:lnTo>
                  <a:lnTo>
                    <a:pt x="288" y="333"/>
                  </a:lnTo>
                  <a:lnTo>
                    <a:pt x="296" y="336"/>
                  </a:lnTo>
                  <a:lnTo>
                    <a:pt x="303" y="339"/>
                  </a:lnTo>
                  <a:lnTo>
                    <a:pt x="311" y="345"/>
                  </a:lnTo>
                  <a:lnTo>
                    <a:pt x="317" y="349"/>
                  </a:lnTo>
                  <a:lnTo>
                    <a:pt x="324" y="355"/>
                  </a:lnTo>
                  <a:lnTo>
                    <a:pt x="330" y="362"/>
                  </a:lnTo>
                  <a:lnTo>
                    <a:pt x="335" y="368"/>
                  </a:lnTo>
                  <a:lnTo>
                    <a:pt x="339" y="375"/>
                  </a:lnTo>
                  <a:lnTo>
                    <a:pt x="343" y="384"/>
                  </a:lnTo>
                  <a:lnTo>
                    <a:pt x="347" y="392"/>
                  </a:lnTo>
                  <a:lnTo>
                    <a:pt x="349" y="400"/>
                  </a:lnTo>
                  <a:lnTo>
                    <a:pt x="350" y="409"/>
                  </a:lnTo>
                  <a:lnTo>
                    <a:pt x="350" y="418"/>
                  </a:lnTo>
                  <a:lnTo>
                    <a:pt x="350" y="427"/>
                  </a:lnTo>
                  <a:lnTo>
                    <a:pt x="349" y="436"/>
                  </a:lnTo>
                  <a:lnTo>
                    <a:pt x="347" y="445"/>
                  </a:lnTo>
                  <a:lnTo>
                    <a:pt x="343" y="452"/>
                  </a:lnTo>
                  <a:lnTo>
                    <a:pt x="339" y="460"/>
                  </a:lnTo>
                  <a:lnTo>
                    <a:pt x="335" y="468"/>
                  </a:lnTo>
                  <a:lnTo>
                    <a:pt x="330" y="474"/>
                  </a:lnTo>
                  <a:lnTo>
                    <a:pt x="324" y="480"/>
                  </a:lnTo>
                  <a:lnTo>
                    <a:pt x="317" y="487"/>
                  </a:lnTo>
                  <a:lnTo>
                    <a:pt x="311" y="492"/>
                  </a:lnTo>
                  <a:lnTo>
                    <a:pt x="303" y="496"/>
                  </a:lnTo>
                  <a:lnTo>
                    <a:pt x="296" y="499"/>
                  </a:lnTo>
                  <a:lnTo>
                    <a:pt x="288" y="503"/>
                  </a:lnTo>
                  <a:lnTo>
                    <a:pt x="279" y="505"/>
                  </a:lnTo>
                  <a:lnTo>
                    <a:pt x="270" y="507"/>
                  </a:lnTo>
                  <a:lnTo>
                    <a:pt x="261" y="507"/>
                  </a:lnTo>
                  <a:lnTo>
                    <a:pt x="0" y="507"/>
                  </a:lnTo>
                  <a:lnTo>
                    <a:pt x="0" y="1062"/>
                  </a:lnTo>
                  <a:lnTo>
                    <a:pt x="7" y="1064"/>
                  </a:lnTo>
                  <a:lnTo>
                    <a:pt x="23" y="1072"/>
                  </a:lnTo>
                  <a:lnTo>
                    <a:pt x="50" y="1084"/>
                  </a:lnTo>
                  <a:lnTo>
                    <a:pt x="82" y="1098"/>
                  </a:lnTo>
                  <a:lnTo>
                    <a:pt x="118" y="1114"/>
                  </a:lnTo>
                  <a:lnTo>
                    <a:pt x="156" y="1132"/>
                  </a:lnTo>
                  <a:lnTo>
                    <a:pt x="193" y="1148"/>
                  </a:lnTo>
                  <a:lnTo>
                    <a:pt x="225" y="1164"/>
                  </a:lnTo>
                  <a:lnTo>
                    <a:pt x="324" y="1113"/>
                  </a:lnTo>
                  <a:lnTo>
                    <a:pt x="422" y="1062"/>
                  </a:lnTo>
                  <a:lnTo>
                    <a:pt x="518" y="1011"/>
                  </a:lnTo>
                  <a:lnTo>
                    <a:pt x="612" y="961"/>
                  </a:lnTo>
                  <a:lnTo>
                    <a:pt x="702" y="911"/>
                  </a:lnTo>
                  <a:lnTo>
                    <a:pt x="790" y="864"/>
                  </a:lnTo>
                  <a:lnTo>
                    <a:pt x="873" y="817"/>
                  </a:lnTo>
                  <a:lnTo>
                    <a:pt x="952" y="774"/>
                  </a:lnTo>
                  <a:lnTo>
                    <a:pt x="952" y="371"/>
                  </a:lnTo>
                  <a:lnTo>
                    <a:pt x="952" y="352"/>
                  </a:lnTo>
                  <a:lnTo>
                    <a:pt x="950" y="333"/>
                  </a:lnTo>
                  <a:lnTo>
                    <a:pt x="948" y="314"/>
                  </a:lnTo>
                  <a:lnTo>
                    <a:pt x="945" y="296"/>
                  </a:lnTo>
                  <a:lnTo>
                    <a:pt x="940" y="278"/>
                  </a:lnTo>
                  <a:lnTo>
                    <a:pt x="935" y="260"/>
                  </a:lnTo>
                  <a:lnTo>
                    <a:pt x="930" y="244"/>
                  </a:lnTo>
                  <a:lnTo>
                    <a:pt x="922" y="227"/>
                  </a:lnTo>
                  <a:lnTo>
                    <a:pt x="915" y="210"/>
                  </a:lnTo>
                  <a:lnTo>
                    <a:pt x="907" y="194"/>
                  </a:lnTo>
                  <a:lnTo>
                    <a:pt x="898" y="179"/>
                  </a:lnTo>
                  <a:lnTo>
                    <a:pt x="889" y="164"/>
                  </a:lnTo>
                  <a:lnTo>
                    <a:pt x="878" y="150"/>
                  </a:lnTo>
                  <a:lnTo>
                    <a:pt x="867" y="135"/>
                  </a:lnTo>
                  <a:lnTo>
                    <a:pt x="855" y="122"/>
                  </a:lnTo>
                  <a:lnTo>
                    <a:pt x="843" y="109"/>
                  </a:lnTo>
                  <a:lnTo>
                    <a:pt x="830" y="97"/>
                  </a:lnTo>
                  <a:lnTo>
                    <a:pt x="817" y="86"/>
                  </a:lnTo>
                  <a:lnTo>
                    <a:pt x="802" y="74"/>
                  </a:lnTo>
                  <a:lnTo>
                    <a:pt x="788" y="64"/>
                  </a:lnTo>
                  <a:lnTo>
                    <a:pt x="773" y="54"/>
                  </a:lnTo>
                  <a:lnTo>
                    <a:pt x="757" y="46"/>
                  </a:lnTo>
                  <a:lnTo>
                    <a:pt x="741" y="37"/>
                  </a:lnTo>
                  <a:lnTo>
                    <a:pt x="725" y="30"/>
                  </a:lnTo>
                  <a:lnTo>
                    <a:pt x="708" y="24"/>
                  </a:lnTo>
                  <a:lnTo>
                    <a:pt x="691" y="17"/>
                  </a:lnTo>
                  <a:lnTo>
                    <a:pt x="673" y="13"/>
                  </a:lnTo>
                  <a:lnTo>
                    <a:pt x="655" y="9"/>
                  </a:lnTo>
                  <a:lnTo>
                    <a:pt x="637" y="5"/>
                  </a:lnTo>
                  <a:lnTo>
                    <a:pt x="618" y="3"/>
                  </a:lnTo>
                  <a:lnTo>
                    <a:pt x="599" y="1"/>
                  </a:lnTo>
                  <a:lnTo>
                    <a:pt x="580" y="0"/>
                  </a:lnTo>
                  <a:lnTo>
                    <a:pt x="0" y="0"/>
                  </a:lnTo>
                  <a:lnTo>
                    <a:pt x="0" y="329"/>
                  </a:lnTo>
                  <a:lnTo>
                    <a:pt x="261" y="329"/>
                  </a:lnTo>
                  <a:close/>
                </a:path>
              </a:pathLst>
            </a:custGeom>
            <a:solidFill>
              <a:srgbClr val="EA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" name="Freeform 16">
              <a:extLst>
                <a:ext uri="{FF2B5EF4-FFF2-40B4-BE49-F238E27FC236}">
                  <a16:creationId xmlns:a16="http://schemas.microsoft.com/office/drawing/2014/main" id="{44B99807-2182-DD41-A844-3C136A40DC4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03" y="3768"/>
              <a:ext cx="561" cy="163"/>
            </a:xfrm>
            <a:custGeom>
              <a:avLst/>
              <a:gdLst>
                <a:gd name="T0" fmla="*/ 1 w 1682"/>
                <a:gd name="T1" fmla="*/ 0 h 488"/>
                <a:gd name="T2" fmla="*/ 0 w 1682"/>
                <a:gd name="T3" fmla="*/ 0 h 488"/>
                <a:gd name="T4" fmla="*/ 0 w 1682"/>
                <a:gd name="T5" fmla="*/ 0 h 488"/>
                <a:gd name="T6" fmla="*/ 0 w 1682"/>
                <a:gd name="T7" fmla="*/ 0 h 488"/>
                <a:gd name="T8" fmla="*/ 0 w 1682"/>
                <a:gd name="T9" fmla="*/ 0 h 488"/>
                <a:gd name="T10" fmla="*/ 0 w 1682"/>
                <a:gd name="T11" fmla="*/ 0 h 488"/>
                <a:gd name="T12" fmla="*/ 0 w 1682"/>
                <a:gd name="T13" fmla="*/ 0 h 488"/>
                <a:gd name="T14" fmla="*/ 0 w 1682"/>
                <a:gd name="T15" fmla="*/ 1 h 488"/>
                <a:gd name="T16" fmla="*/ 0 w 1682"/>
                <a:gd name="T17" fmla="*/ 1 h 488"/>
                <a:gd name="T18" fmla="*/ 0 w 1682"/>
                <a:gd name="T19" fmla="*/ 1 h 488"/>
                <a:gd name="T20" fmla="*/ 0 w 1682"/>
                <a:gd name="T21" fmla="*/ 1 h 488"/>
                <a:gd name="T22" fmla="*/ 0 w 1682"/>
                <a:gd name="T23" fmla="*/ 1 h 488"/>
                <a:gd name="T24" fmla="*/ 0 w 1682"/>
                <a:gd name="T25" fmla="*/ 1 h 488"/>
                <a:gd name="T26" fmla="*/ 0 w 1682"/>
                <a:gd name="T27" fmla="*/ 1 h 488"/>
                <a:gd name="T28" fmla="*/ 0 w 1682"/>
                <a:gd name="T29" fmla="*/ 1 h 488"/>
                <a:gd name="T30" fmla="*/ 0 w 1682"/>
                <a:gd name="T31" fmla="*/ 1 h 488"/>
                <a:gd name="T32" fmla="*/ 0 w 1682"/>
                <a:gd name="T33" fmla="*/ 1 h 488"/>
                <a:gd name="T34" fmla="*/ 0 w 1682"/>
                <a:gd name="T35" fmla="*/ 1 h 488"/>
                <a:gd name="T36" fmla="*/ 0 w 1682"/>
                <a:gd name="T37" fmla="*/ 1 h 488"/>
                <a:gd name="T38" fmla="*/ 0 w 1682"/>
                <a:gd name="T39" fmla="*/ 1 h 488"/>
                <a:gd name="T40" fmla="*/ 0 w 1682"/>
                <a:gd name="T41" fmla="*/ 1 h 488"/>
                <a:gd name="T42" fmla="*/ 0 w 1682"/>
                <a:gd name="T43" fmla="*/ 1 h 488"/>
                <a:gd name="T44" fmla="*/ 0 w 1682"/>
                <a:gd name="T45" fmla="*/ 1 h 488"/>
                <a:gd name="T46" fmla="*/ 0 w 1682"/>
                <a:gd name="T47" fmla="*/ 1 h 488"/>
                <a:gd name="T48" fmla="*/ 0 w 1682"/>
                <a:gd name="T49" fmla="*/ 1 h 488"/>
                <a:gd name="T50" fmla="*/ 2 w 1682"/>
                <a:gd name="T51" fmla="*/ 1 h 488"/>
                <a:gd name="T52" fmla="*/ 2 w 1682"/>
                <a:gd name="T53" fmla="*/ 1 h 488"/>
                <a:gd name="T54" fmla="*/ 2 w 1682"/>
                <a:gd name="T55" fmla="*/ 1 h 488"/>
                <a:gd name="T56" fmla="*/ 2 w 1682"/>
                <a:gd name="T57" fmla="*/ 1 h 488"/>
                <a:gd name="T58" fmla="*/ 2 w 1682"/>
                <a:gd name="T59" fmla="*/ 1 h 488"/>
                <a:gd name="T60" fmla="*/ 2 w 1682"/>
                <a:gd name="T61" fmla="*/ 1 h 488"/>
                <a:gd name="T62" fmla="*/ 2 w 1682"/>
                <a:gd name="T63" fmla="*/ 1 h 488"/>
                <a:gd name="T64" fmla="*/ 2 w 1682"/>
                <a:gd name="T65" fmla="*/ 1 h 488"/>
                <a:gd name="T66" fmla="*/ 2 w 1682"/>
                <a:gd name="T67" fmla="*/ 1 h 488"/>
                <a:gd name="T68" fmla="*/ 2 w 1682"/>
                <a:gd name="T69" fmla="*/ 1 h 488"/>
                <a:gd name="T70" fmla="*/ 2 w 1682"/>
                <a:gd name="T71" fmla="*/ 1 h 488"/>
                <a:gd name="T72" fmla="*/ 2 w 1682"/>
                <a:gd name="T73" fmla="*/ 1 h 488"/>
                <a:gd name="T74" fmla="*/ 2 w 1682"/>
                <a:gd name="T75" fmla="*/ 1 h 488"/>
                <a:gd name="T76" fmla="*/ 2 w 1682"/>
                <a:gd name="T77" fmla="*/ 1 h 488"/>
                <a:gd name="T78" fmla="*/ 2 w 1682"/>
                <a:gd name="T79" fmla="*/ 1 h 488"/>
                <a:gd name="T80" fmla="*/ 2 w 1682"/>
                <a:gd name="T81" fmla="*/ 0 h 488"/>
                <a:gd name="T82" fmla="*/ 2 w 1682"/>
                <a:gd name="T83" fmla="*/ 0 h 488"/>
                <a:gd name="T84" fmla="*/ 2 w 1682"/>
                <a:gd name="T85" fmla="*/ 0 h 488"/>
                <a:gd name="T86" fmla="*/ 2 w 1682"/>
                <a:gd name="T87" fmla="*/ 0 h 488"/>
                <a:gd name="T88" fmla="*/ 2 w 1682"/>
                <a:gd name="T89" fmla="*/ 0 h 488"/>
                <a:gd name="T90" fmla="*/ 2 w 1682"/>
                <a:gd name="T91" fmla="*/ 0 h 488"/>
                <a:gd name="T92" fmla="*/ 2 w 1682"/>
                <a:gd name="T93" fmla="*/ 0 h 488"/>
                <a:gd name="T94" fmla="*/ 2 w 1682"/>
                <a:gd name="T95" fmla="*/ 0 h 488"/>
                <a:gd name="T96" fmla="*/ 2 w 1682"/>
                <a:gd name="T97" fmla="*/ 0 h 488"/>
                <a:gd name="T98" fmla="*/ 1 w 1682"/>
                <a:gd name="T99" fmla="*/ 0 h 488"/>
                <a:gd name="T100" fmla="*/ 1 w 1682"/>
                <a:gd name="T101" fmla="*/ 0 h 488"/>
                <a:gd name="T102" fmla="*/ 1 w 1682"/>
                <a:gd name="T103" fmla="*/ 0 h 488"/>
                <a:gd name="T104" fmla="*/ 1 w 1682"/>
                <a:gd name="T105" fmla="*/ 0 h 488"/>
                <a:gd name="T106" fmla="*/ 1 w 1682"/>
                <a:gd name="T107" fmla="*/ 0 h 488"/>
                <a:gd name="T108" fmla="*/ 1 w 1682"/>
                <a:gd name="T109" fmla="*/ 0 h 488"/>
                <a:gd name="T110" fmla="*/ 1 w 1682"/>
                <a:gd name="T111" fmla="*/ 0 h 488"/>
                <a:gd name="T112" fmla="*/ 1 w 1682"/>
                <a:gd name="T113" fmla="*/ 0 h 488"/>
                <a:gd name="T114" fmla="*/ 1 w 1682"/>
                <a:gd name="T115" fmla="*/ 0 h 48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682" h="488">
                  <a:moveTo>
                    <a:pt x="374" y="281"/>
                  </a:moveTo>
                  <a:lnTo>
                    <a:pt x="324" y="296"/>
                  </a:lnTo>
                  <a:lnTo>
                    <a:pt x="276" y="312"/>
                  </a:lnTo>
                  <a:lnTo>
                    <a:pt x="228" y="326"/>
                  </a:lnTo>
                  <a:lnTo>
                    <a:pt x="181" y="339"/>
                  </a:lnTo>
                  <a:lnTo>
                    <a:pt x="135" y="349"/>
                  </a:lnTo>
                  <a:lnTo>
                    <a:pt x="89" y="360"/>
                  </a:lnTo>
                  <a:lnTo>
                    <a:pt x="44" y="368"/>
                  </a:lnTo>
                  <a:lnTo>
                    <a:pt x="0" y="374"/>
                  </a:lnTo>
                  <a:lnTo>
                    <a:pt x="14" y="388"/>
                  </a:lnTo>
                  <a:lnTo>
                    <a:pt x="26" y="400"/>
                  </a:lnTo>
                  <a:lnTo>
                    <a:pt x="41" y="411"/>
                  </a:lnTo>
                  <a:lnTo>
                    <a:pt x="56" y="422"/>
                  </a:lnTo>
                  <a:lnTo>
                    <a:pt x="72" y="432"/>
                  </a:lnTo>
                  <a:lnTo>
                    <a:pt x="87" y="442"/>
                  </a:lnTo>
                  <a:lnTo>
                    <a:pt x="103" y="450"/>
                  </a:lnTo>
                  <a:lnTo>
                    <a:pt x="120" y="458"/>
                  </a:lnTo>
                  <a:lnTo>
                    <a:pt x="137" y="465"/>
                  </a:lnTo>
                  <a:lnTo>
                    <a:pt x="155" y="471"/>
                  </a:lnTo>
                  <a:lnTo>
                    <a:pt x="173" y="477"/>
                  </a:lnTo>
                  <a:lnTo>
                    <a:pt x="192" y="481"/>
                  </a:lnTo>
                  <a:lnTo>
                    <a:pt x="209" y="484"/>
                  </a:lnTo>
                  <a:lnTo>
                    <a:pt x="229" y="486"/>
                  </a:lnTo>
                  <a:lnTo>
                    <a:pt x="248" y="488"/>
                  </a:lnTo>
                  <a:lnTo>
                    <a:pt x="268" y="488"/>
                  </a:lnTo>
                  <a:lnTo>
                    <a:pt x="1382" y="488"/>
                  </a:lnTo>
                  <a:lnTo>
                    <a:pt x="1405" y="488"/>
                  </a:lnTo>
                  <a:lnTo>
                    <a:pt x="1428" y="486"/>
                  </a:lnTo>
                  <a:lnTo>
                    <a:pt x="1450" y="482"/>
                  </a:lnTo>
                  <a:lnTo>
                    <a:pt x="1472" y="478"/>
                  </a:lnTo>
                  <a:lnTo>
                    <a:pt x="1493" y="471"/>
                  </a:lnTo>
                  <a:lnTo>
                    <a:pt x="1514" y="465"/>
                  </a:lnTo>
                  <a:lnTo>
                    <a:pt x="1534" y="457"/>
                  </a:lnTo>
                  <a:lnTo>
                    <a:pt x="1553" y="447"/>
                  </a:lnTo>
                  <a:lnTo>
                    <a:pt x="1572" y="437"/>
                  </a:lnTo>
                  <a:lnTo>
                    <a:pt x="1590" y="425"/>
                  </a:lnTo>
                  <a:lnTo>
                    <a:pt x="1608" y="412"/>
                  </a:lnTo>
                  <a:lnTo>
                    <a:pt x="1624" y="400"/>
                  </a:lnTo>
                  <a:lnTo>
                    <a:pt x="1640" y="385"/>
                  </a:lnTo>
                  <a:lnTo>
                    <a:pt x="1655" y="370"/>
                  </a:lnTo>
                  <a:lnTo>
                    <a:pt x="1669" y="353"/>
                  </a:lnTo>
                  <a:lnTo>
                    <a:pt x="1682" y="338"/>
                  </a:lnTo>
                  <a:lnTo>
                    <a:pt x="1592" y="288"/>
                  </a:lnTo>
                  <a:lnTo>
                    <a:pt x="1505" y="241"/>
                  </a:lnTo>
                  <a:lnTo>
                    <a:pt x="1420" y="195"/>
                  </a:lnTo>
                  <a:lnTo>
                    <a:pt x="1337" y="152"/>
                  </a:lnTo>
                  <a:lnTo>
                    <a:pt x="1257" y="111"/>
                  </a:lnTo>
                  <a:lnTo>
                    <a:pt x="1179" y="72"/>
                  </a:lnTo>
                  <a:lnTo>
                    <a:pt x="1103" y="35"/>
                  </a:lnTo>
                  <a:lnTo>
                    <a:pt x="1030" y="0"/>
                  </a:lnTo>
                  <a:lnTo>
                    <a:pt x="947" y="41"/>
                  </a:lnTo>
                  <a:lnTo>
                    <a:pt x="864" y="80"/>
                  </a:lnTo>
                  <a:lnTo>
                    <a:pt x="781" y="118"/>
                  </a:lnTo>
                  <a:lnTo>
                    <a:pt x="698" y="154"/>
                  </a:lnTo>
                  <a:lnTo>
                    <a:pt x="616" y="189"/>
                  </a:lnTo>
                  <a:lnTo>
                    <a:pt x="534" y="222"/>
                  </a:lnTo>
                  <a:lnTo>
                    <a:pt x="453" y="252"/>
                  </a:lnTo>
                  <a:lnTo>
                    <a:pt x="374" y="281"/>
                  </a:lnTo>
                  <a:close/>
                </a:path>
              </a:pathLst>
            </a:custGeom>
            <a:solidFill>
              <a:srgbClr val="E16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8" name="Freeform 17">
              <a:extLst>
                <a:ext uri="{FF2B5EF4-FFF2-40B4-BE49-F238E27FC236}">
                  <a16:creationId xmlns:a16="http://schemas.microsoft.com/office/drawing/2014/main" id="{2E735127-713C-8142-B3F1-4FD8BD51F2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13" y="3640"/>
              <a:ext cx="175" cy="185"/>
            </a:xfrm>
            <a:custGeom>
              <a:avLst/>
              <a:gdLst>
                <a:gd name="T0" fmla="*/ 0 w 524"/>
                <a:gd name="T1" fmla="*/ 0 h 555"/>
                <a:gd name="T2" fmla="*/ 0 w 524"/>
                <a:gd name="T3" fmla="*/ 0 h 555"/>
                <a:gd name="T4" fmla="*/ 0 w 524"/>
                <a:gd name="T5" fmla="*/ 0 h 555"/>
                <a:gd name="T6" fmla="*/ 0 w 524"/>
                <a:gd name="T7" fmla="*/ 1 h 555"/>
                <a:gd name="T8" fmla="*/ 0 w 524"/>
                <a:gd name="T9" fmla="*/ 1 h 555"/>
                <a:gd name="T10" fmla="*/ 0 w 524"/>
                <a:gd name="T11" fmla="*/ 1 h 555"/>
                <a:gd name="T12" fmla="*/ 1 w 524"/>
                <a:gd name="T13" fmla="*/ 1 h 555"/>
                <a:gd name="T14" fmla="*/ 1 w 524"/>
                <a:gd name="T15" fmla="*/ 1 h 555"/>
                <a:gd name="T16" fmla="*/ 1 w 524"/>
                <a:gd name="T17" fmla="*/ 1 h 555"/>
                <a:gd name="T18" fmla="*/ 1 w 524"/>
                <a:gd name="T19" fmla="*/ 1 h 555"/>
                <a:gd name="T20" fmla="*/ 1 w 524"/>
                <a:gd name="T21" fmla="*/ 1 h 555"/>
                <a:gd name="T22" fmla="*/ 1 w 524"/>
                <a:gd name="T23" fmla="*/ 1 h 555"/>
                <a:gd name="T24" fmla="*/ 1 w 524"/>
                <a:gd name="T25" fmla="*/ 1 h 555"/>
                <a:gd name="T26" fmla="*/ 1 w 524"/>
                <a:gd name="T27" fmla="*/ 0 h 555"/>
                <a:gd name="T28" fmla="*/ 1 w 524"/>
                <a:gd name="T29" fmla="*/ 0 h 555"/>
                <a:gd name="T30" fmla="*/ 1 w 524"/>
                <a:gd name="T31" fmla="*/ 0 h 555"/>
                <a:gd name="T32" fmla="*/ 0 w 524"/>
                <a:gd name="T33" fmla="*/ 0 h 555"/>
                <a:gd name="T34" fmla="*/ 0 w 524"/>
                <a:gd name="T35" fmla="*/ 0 h 555"/>
                <a:gd name="T36" fmla="*/ 0 w 524"/>
                <a:gd name="T37" fmla="*/ 0 h 555"/>
                <a:gd name="T38" fmla="*/ 0 w 524"/>
                <a:gd name="T39" fmla="*/ 0 h 555"/>
                <a:gd name="T40" fmla="*/ 0 w 524"/>
                <a:gd name="T41" fmla="*/ 0 h 555"/>
                <a:gd name="T42" fmla="*/ 0 w 524"/>
                <a:gd name="T43" fmla="*/ 0 h 555"/>
                <a:gd name="T44" fmla="*/ 0 w 524"/>
                <a:gd name="T45" fmla="*/ 0 h 555"/>
                <a:gd name="T46" fmla="*/ 0 w 524"/>
                <a:gd name="T47" fmla="*/ 0 h 5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24" h="555">
                  <a:moveTo>
                    <a:pt x="0" y="283"/>
                  </a:moveTo>
                  <a:lnTo>
                    <a:pt x="60" y="313"/>
                  </a:lnTo>
                  <a:lnTo>
                    <a:pt x="122" y="344"/>
                  </a:lnTo>
                  <a:lnTo>
                    <a:pt x="185" y="376"/>
                  </a:lnTo>
                  <a:lnTo>
                    <a:pt x="249" y="410"/>
                  </a:lnTo>
                  <a:lnTo>
                    <a:pt x="314" y="445"/>
                  </a:lnTo>
                  <a:lnTo>
                    <a:pt x="382" y="480"/>
                  </a:lnTo>
                  <a:lnTo>
                    <a:pt x="450" y="517"/>
                  </a:lnTo>
                  <a:lnTo>
                    <a:pt x="520" y="555"/>
                  </a:lnTo>
                  <a:lnTo>
                    <a:pt x="522" y="543"/>
                  </a:lnTo>
                  <a:lnTo>
                    <a:pt x="523" y="529"/>
                  </a:lnTo>
                  <a:lnTo>
                    <a:pt x="524" y="516"/>
                  </a:lnTo>
                  <a:lnTo>
                    <a:pt x="524" y="503"/>
                  </a:lnTo>
                  <a:lnTo>
                    <a:pt x="524" y="0"/>
                  </a:lnTo>
                  <a:lnTo>
                    <a:pt x="466" y="32"/>
                  </a:lnTo>
                  <a:lnTo>
                    <a:pt x="407" y="65"/>
                  </a:lnTo>
                  <a:lnTo>
                    <a:pt x="346" y="98"/>
                  </a:lnTo>
                  <a:lnTo>
                    <a:pt x="283" y="132"/>
                  </a:lnTo>
                  <a:lnTo>
                    <a:pt x="219" y="167"/>
                  </a:lnTo>
                  <a:lnTo>
                    <a:pt x="152" y="203"/>
                  </a:lnTo>
                  <a:lnTo>
                    <a:pt x="86" y="238"/>
                  </a:lnTo>
                  <a:lnTo>
                    <a:pt x="18" y="274"/>
                  </a:lnTo>
                  <a:lnTo>
                    <a:pt x="9" y="278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rgbClr val="E16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  <p:sldLayoutId id="2147484678" r:id="rId12"/>
  </p:sldLayoutIdLst>
  <p:transition spd="slow">
    <p:blinds dir="vert"/>
  </p:transition>
  <p:hf hdr="0" ftr="0"/>
  <p:txStyles>
    <p:titleStyle>
      <a:lvl1pPr marL="2057400" indent="-228600" algn="l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EB6A0A"/>
          </a:solidFill>
          <a:latin typeface="+mj-lt"/>
          <a:ea typeface="+mj-ea"/>
          <a:cs typeface="MS Gothic" charset="-128"/>
        </a:defRPr>
      </a:lvl1pPr>
      <a:lvl2pPr marL="2057400" indent="-228600" algn="l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EB6A0A"/>
          </a:solidFill>
          <a:latin typeface="Arial" charset="0"/>
          <a:ea typeface="MS Gothic" pitchFamily="49" charset="-128"/>
          <a:cs typeface="MS Gothic" charset="-128"/>
        </a:defRPr>
      </a:lvl2pPr>
      <a:lvl3pPr marL="2057400" indent="-228600" algn="l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EB6A0A"/>
          </a:solidFill>
          <a:latin typeface="Arial" charset="0"/>
          <a:ea typeface="MS Gothic" pitchFamily="49" charset="-128"/>
          <a:cs typeface="MS Gothic" charset="-128"/>
        </a:defRPr>
      </a:lvl3pPr>
      <a:lvl4pPr marL="2057400" indent="-228600" algn="l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EB6A0A"/>
          </a:solidFill>
          <a:latin typeface="Arial" charset="0"/>
          <a:ea typeface="MS Gothic" pitchFamily="49" charset="-128"/>
          <a:cs typeface="MS Gothic" charset="-128"/>
        </a:defRPr>
      </a:lvl4pPr>
      <a:lvl5pPr marL="2057400" indent="-228600" algn="l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EB6A0A"/>
          </a:solidFill>
          <a:latin typeface="Arial" charset="0"/>
          <a:ea typeface="MS Gothic" pitchFamily="49" charset="-128"/>
          <a:cs typeface="MS Gothic" charset="-128"/>
        </a:defRPr>
      </a:lvl5pPr>
      <a:lvl6pPr marL="2472260" indent="-228940" algn="l" defTabSz="44924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EB6A0A"/>
          </a:solidFill>
          <a:latin typeface="Arial" charset="0"/>
          <a:ea typeface="MS Gothic" pitchFamily="49" charset="-128"/>
        </a:defRPr>
      </a:lvl6pPr>
      <a:lvl7pPr marL="2886944" indent="-228940" algn="l" defTabSz="44924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EB6A0A"/>
          </a:solidFill>
          <a:latin typeface="Arial" charset="0"/>
          <a:ea typeface="MS Gothic" pitchFamily="49" charset="-128"/>
        </a:defRPr>
      </a:lvl7pPr>
      <a:lvl8pPr marL="3301626" indent="-228940" algn="l" defTabSz="44924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EB6A0A"/>
          </a:solidFill>
          <a:latin typeface="Arial" charset="0"/>
          <a:ea typeface="MS Gothic" pitchFamily="49" charset="-128"/>
        </a:defRPr>
      </a:lvl8pPr>
      <a:lvl9pPr marL="3716310" indent="-228940" algn="l" defTabSz="44924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EB6A0A"/>
          </a:solidFill>
          <a:latin typeface="Arial" charset="0"/>
          <a:ea typeface="MS Gothic" pitchFamily="49" charset="-128"/>
        </a:defRPr>
      </a:lvl9pPr>
    </p:titleStyle>
    <p:bodyStyle>
      <a:lvl1pPr marL="341313" indent="-341313" algn="l" defTabSz="447675" rtl="0" eaLnBrk="0" fontAlgn="base" hangingPunct="0">
        <a:lnSpc>
          <a:spcPct val="112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MS Gothic" charset="-128"/>
        </a:defRPr>
      </a:lvl1pPr>
      <a:lvl2pPr marL="742950" indent="-285750" algn="l" defTabSz="447675" rtl="0" eaLnBrk="0" fontAlgn="base" hangingPunct="0">
        <a:lnSpc>
          <a:spcPct val="112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MS Gothic" charset="-128"/>
        </a:defRPr>
      </a:lvl2pPr>
      <a:lvl3pPr marL="1143000" indent="-228600" algn="l" defTabSz="447675" rtl="0" eaLnBrk="0" fontAlgn="base" hangingPunct="0">
        <a:lnSpc>
          <a:spcPct val="112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>
          <a:solidFill>
            <a:srgbClr val="000000"/>
          </a:solidFill>
          <a:latin typeface="+mn-lt"/>
          <a:ea typeface="+mn-ea"/>
          <a:cs typeface="MS Gothic" charset="-128"/>
        </a:defRPr>
      </a:lvl3pPr>
      <a:lvl4pPr marL="1598613" indent="-228600" algn="l" defTabSz="447675" rtl="0" eaLnBrk="0" fontAlgn="base" hangingPunct="0">
        <a:lnSpc>
          <a:spcPct val="112000"/>
        </a:lnSpc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00000"/>
          </a:solidFill>
          <a:latin typeface="+mn-lt"/>
          <a:ea typeface="+mn-ea"/>
          <a:cs typeface="MS Gothic" charset="-128"/>
        </a:defRPr>
      </a:lvl4pPr>
      <a:lvl5pPr marL="2057400" indent="-228600" algn="l" defTabSz="447675" rtl="0" eaLnBrk="0" fontAlgn="base" hangingPunct="0">
        <a:lnSpc>
          <a:spcPct val="112000"/>
        </a:lnSpc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00000"/>
          </a:solidFill>
          <a:latin typeface="+mn-lt"/>
          <a:ea typeface="+mn-ea"/>
          <a:cs typeface="MS Gothic" charset="-128"/>
        </a:defRPr>
      </a:lvl5pPr>
      <a:lvl6pPr marL="2472260" indent="-228940" algn="l" defTabSz="449240" rtl="0" eaLnBrk="1" fontAlgn="base" hangingPunct="1">
        <a:lnSpc>
          <a:spcPct val="112000"/>
        </a:lnSpc>
        <a:spcBef>
          <a:spcPts val="29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0000"/>
          </a:solidFill>
          <a:latin typeface="+mn-lt"/>
          <a:ea typeface="+mn-ea"/>
        </a:defRPr>
      </a:lvl6pPr>
      <a:lvl7pPr marL="2886944" indent="-228940" algn="l" defTabSz="449240" rtl="0" eaLnBrk="1" fontAlgn="base" hangingPunct="1">
        <a:lnSpc>
          <a:spcPct val="112000"/>
        </a:lnSpc>
        <a:spcBef>
          <a:spcPts val="29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0000"/>
          </a:solidFill>
          <a:latin typeface="+mn-lt"/>
          <a:ea typeface="+mn-ea"/>
        </a:defRPr>
      </a:lvl7pPr>
      <a:lvl8pPr marL="3301626" indent="-228940" algn="l" defTabSz="449240" rtl="0" eaLnBrk="1" fontAlgn="base" hangingPunct="1">
        <a:lnSpc>
          <a:spcPct val="112000"/>
        </a:lnSpc>
        <a:spcBef>
          <a:spcPts val="29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0000"/>
          </a:solidFill>
          <a:latin typeface="+mn-lt"/>
          <a:ea typeface="+mn-ea"/>
        </a:defRPr>
      </a:lvl8pPr>
      <a:lvl9pPr marL="3716310" indent="-228940" algn="l" defTabSz="449240" rtl="0" eaLnBrk="1" fontAlgn="base" hangingPunct="1">
        <a:lnSpc>
          <a:spcPct val="112000"/>
        </a:lnSpc>
        <a:spcBef>
          <a:spcPts val="29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83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366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9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732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416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099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782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465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59000">
              <a:schemeClr val="tx2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tx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platzhalter 1">
            <a:extLst>
              <a:ext uri="{FF2B5EF4-FFF2-40B4-BE49-F238E27FC236}">
                <a16:creationId xmlns:a16="http://schemas.microsoft.com/office/drawing/2014/main" id="{F92F6E6E-7EE0-0B4A-BD3E-E04D157AFF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71500" y="8572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6387" name="Textplatzhalter 2">
            <a:extLst>
              <a:ext uri="{FF2B5EF4-FFF2-40B4-BE49-F238E27FC236}">
                <a16:creationId xmlns:a16="http://schemas.microsoft.com/office/drawing/2014/main" id="{2B0B1387-61B2-9947-BDD8-C32CA1430B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2214563"/>
            <a:ext cx="109728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4044B2-D7A4-3840-8064-89BE2FFA1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43BC9C5-EF55-3040-AF5C-941F97A998A6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1C4F4A-09AC-DA4A-A6FD-27F0D449C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A0297D-BC6E-4547-9058-927B00562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85ABF8D-0159-1F4F-884C-DBF7B93B8CBA}" type="slidenum">
              <a:rPr lang="de-DE" altLang="de-DE"/>
              <a:pPr/>
              <a:t>‹Nr.›</a:t>
            </a:fld>
            <a:endParaRPr lang="de-DE" altLang="de-DE"/>
          </a:p>
        </p:txBody>
      </p:sp>
      <p:pic>
        <p:nvPicPr>
          <p:cNvPr id="16391" name="Grafik 8">
            <a:extLst>
              <a:ext uri="{FF2B5EF4-FFF2-40B4-BE49-F238E27FC236}">
                <a16:creationId xmlns:a16="http://schemas.microsoft.com/office/drawing/2014/main" id="{BAEF0D15-6449-1648-8B77-57D43E76DB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352" y="201613"/>
            <a:ext cx="309970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  <p:sldLayoutId id="2147484663" r:id="rId13"/>
  </p:sldLayoutIdLst>
  <p:transition spd="slow">
    <p:blinds dir="vert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rotWithShape="1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platzhalter 1">
            <a:extLst>
              <a:ext uri="{FF2B5EF4-FFF2-40B4-BE49-F238E27FC236}">
                <a16:creationId xmlns:a16="http://schemas.microsoft.com/office/drawing/2014/main" id="{4AF142CC-F0E0-E946-8BF7-F3096C0250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71500" y="8572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30723" name="Textplatzhalter 2">
            <a:extLst>
              <a:ext uri="{FF2B5EF4-FFF2-40B4-BE49-F238E27FC236}">
                <a16:creationId xmlns:a16="http://schemas.microsoft.com/office/drawing/2014/main" id="{087E2AF0-B908-4E4E-9F75-359C23537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2214563"/>
            <a:ext cx="109728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C2FDDC-DEB5-304E-8127-F1D971AA8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7A2EAEC-1D79-3D4A-BF92-5BF111884CC3}" type="datetime1">
              <a:rPr lang="de-DE" altLang="de-DE"/>
              <a:pPr/>
              <a:t>24.04.23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F1E204-5E18-1E44-BF70-ED283E855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r>
              <a:rPr lang="de-DE"/>
              <a:t>Pastor Jürgen Tischler, Springe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DA8F61-A0C0-704D-8DC3-4AB76863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71C414D-41D5-154E-9F92-8214537B4D4E}" type="slidenum">
              <a:rPr lang="de-DE" altLang="de-DE"/>
              <a:pPr/>
              <a:t>‹Nr.›</a:t>
            </a:fld>
            <a:endParaRPr lang="de-DE" altLang="de-DE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6AA958FA-1D61-3F41-9E88-029502BF52F5}"/>
              </a:ext>
            </a:extLst>
          </p:cNvPr>
          <p:cNvGraphicFramePr/>
          <p:nvPr/>
        </p:nvGraphicFramePr>
        <p:xfrm>
          <a:off x="380960" y="5857893"/>
          <a:ext cx="11525331" cy="441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664" r:id="rId1"/>
    <p:sldLayoutId id="2147484665" r:id="rId2"/>
    <p:sldLayoutId id="2147484666" r:id="rId3"/>
    <p:sldLayoutId id="2147484667" r:id="rId4"/>
    <p:sldLayoutId id="2147484668" r:id="rId5"/>
    <p:sldLayoutId id="2147484669" r:id="rId6"/>
    <p:sldLayoutId id="2147484670" r:id="rId7"/>
    <p:sldLayoutId id="2147484671" r:id="rId8"/>
    <p:sldLayoutId id="2147484672" r:id="rId9"/>
    <p:sldLayoutId id="2147484673" r:id="rId10"/>
    <p:sldLayoutId id="2147484674" r:id="rId11"/>
    <p:sldLayoutId id="2147484675" r:id="rId12"/>
    <p:sldLayoutId id="2147484676" r:id="rId13"/>
  </p:sldLayoutIdLst>
  <p:transition spd="slow">
    <p:blinds dir="vert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aptisten-niedersachsen.de/" TargetMode="Externa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mailto:TischlerNOSA@gmx.org" TargetMode="Externa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C9B6A710-2E46-EA4E-BF2D-876071DCD1B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9425" y="981075"/>
            <a:ext cx="11233150" cy="49625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Landesverband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Niedersachsen - Ostwestfalen - Sachsen-Anhalt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DE" b="1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sz="2400" dirty="0">
                <a:solidFill>
                  <a:schemeClr val="tx1"/>
                </a:solidFill>
              </a:rPr>
              <a:t>im Bund Evangelisch - Freikirchlicher Gemeinden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sz="2400" dirty="0">
                <a:solidFill>
                  <a:schemeClr val="tx1"/>
                </a:solidFill>
              </a:rPr>
              <a:t>in Deutschland </a:t>
            </a:r>
            <a:r>
              <a:rPr lang="de-DE" sz="2400" dirty="0" err="1">
                <a:solidFill>
                  <a:schemeClr val="tx1"/>
                </a:solidFill>
              </a:rPr>
              <a:t>K.d.ö.R</a:t>
            </a:r>
            <a:r>
              <a:rPr lang="de-DE" sz="2400" dirty="0">
                <a:solidFill>
                  <a:schemeClr val="tx1"/>
                </a:solidFill>
              </a:rPr>
              <a:t>.</a:t>
            </a:r>
            <a:endParaRPr lang="de-DE" sz="2800" b="1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de-DE" sz="20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de-DE" sz="20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sz="2000" i="1" dirty="0">
                <a:solidFill>
                  <a:schemeClr val="tx1"/>
                </a:solidFill>
              </a:rPr>
              <a:t>mit Grundinformationen über die Arbeit des Landesverbandes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106" name="Textfeld 2">
            <a:extLst>
              <a:ext uri="{FF2B5EF4-FFF2-40B4-BE49-F238E27FC236}">
                <a16:creationId xmlns:a16="http://schemas.microsoft.com/office/drawing/2014/main" id="{4004E31B-6FE0-504A-87C3-B0503440C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0" y="6308725"/>
            <a:ext cx="13932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>
                <a:latin typeface="Arial Narrow" panose="020B0604020202020204" pitchFamily="34" charset="0"/>
              </a:rPr>
              <a:t>Stand: 11.03.2023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feld 3">
            <a:extLst>
              <a:ext uri="{FF2B5EF4-FFF2-40B4-BE49-F238E27FC236}">
                <a16:creationId xmlns:a16="http://schemas.microsoft.com/office/drawing/2014/main" id="{C387E33C-6727-5C45-8280-E8879D803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1989138"/>
            <a:ext cx="11088687" cy="3600450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latin typeface="Arial Narrow" panose="020B0604020202020204" pitchFamily="34" charset="0"/>
              </a:rPr>
              <a:t>Unsere Präsenz im Internet: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dirty="0">
              <a:latin typeface="Arial Narrow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de-DE" altLang="de-DE" sz="3600" dirty="0">
                <a:solidFill>
                  <a:srgbClr val="EBD189"/>
                </a:solidFill>
                <a:latin typeface="Arial" panose="020B0604020202020204" pitchFamily="34" charset="0"/>
                <a:hlinkClick r:id="rId2"/>
              </a:rPr>
              <a:t>www.baptisten-NOSA.de</a:t>
            </a:r>
            <a:endParaRPr kumimoji="0" lang="de-DE" altLang="de-DE" sz="3600" dirty="0">
              <a:solidFill>
                <a:srgbClr val="EBD189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dirty="0">
              <a:latin typeface="Arial Narrow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latin typeface="Arial Narrow" panose="020B0604020202020204" pitchFamily="34" charset="0"/>
              </a:rPr>
              <a:t>Sind Ihre Gemeinde-Daten noch aktuell?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dirty="0">
              <a:latin typeface="Arial Narrow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latin typeface="Arial Narrow" panose="020B0604020202020204" pitchFamily="34" charset="0"/>
              </a:rPr>
              <a:t>Schnell nachsehen!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EDEED95E-9CE5-1E46-9BF6-5467B26C9E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1125538"/>
            <a:ext cx="78486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de-DE" altLang="de-DE" sz="3600"/>
              <a:t>Werke im Landesverbandsgebiet:</a:t>
            </a:r>
            <a:endParaRPr lang="en-US" altLang="de-DE" sz="3600" b="1" u="sng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EB4113B-5F1A-8A49-9368-B1ABE97109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9788" y="2205038"/>
            <a:ext cx="10512425" cy="3888258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de-DE" altLang="x-none" sz="2000" dirty="0">
                <a:solidFill>
                  <a:schemeClr val="dk1"/>
                </a:solidFill>
              </a:rPr>
              <a:t>Diakoniewerk </a:t>
            </a:r>
            <a:r>
              <a:rPr lang="de-DE" altLang="x-none" sz="2000" dirty="0" err="1">
                <a:solidFill>
                  <a:schemeClr val="dk1"/>
                </a:solidFill>
              </a:rPr>
              <a:t>Kirchröder</a:t>
            </a:r>
            <a:r>
              <a:rPr lang="de-DE" altLang="x-none" sz="2000" dirty="0">
                <a:solidFill>
                  <a:schemeClr val="dk1"/>
                </a:solidFill>
              </a:rPr>
              <a:t> Turm:</a:t>
            </a:r>
          </a:p>
          <a:p>
            <a:pPr lvl="1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de-DE" altLang="x-none" sz="2000" dirty="0">
                <a:solidFill>
                  <a:schemeClr val="dk1"/>
                </a:solidFill>
              </a:rPr>
              <a:t>Junge Generation und Familie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e-DE" altLang="x-none" sz="2000" dirty="0">
                <a:solidFill>
                  <a:schemeClr val="dk1"/>
                </a:solidFill>
              </a:rPr>
              <a:t>Senioren und Pflege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e-DE" altLang="x-none" sz="2000" dirty="0">
                <a:solidFill>
                  <a:schemeClr val="dk1"/>
                </a:solidFill>
              </a:rPr>
              <a:t>Beratung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e-DE" altLang="x-none" sz="2000" dirty="0">
                <a:solidFill>
                  <a:schemeClr val="dk1"/>
                </a:solidFill>
              </a:rPr>
              <a:t>Bildung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e-DE" altLang="x-none" sz="2000" dirty="0">
                <a:solidFill>
                  <a:schemeClr val="dk1"/>
                </a:solidFill>
              </a:rPr>
              <a:t>Auslandsdienste – Dienste in Israel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e-DE" altLang="x-none" sz="2000" dirty="0">
                <a:solidFill>
                  <a:schemeClr val="dk1"/>
                </a:solidFill>
              </a:rPr>
              <a:t>Dienstleistung</a:t>
            </a:r>
          </a:p>
          <a:p>
            <a:pPr eaLnBrk="1" fontAlgn="auto" hangingPunct="1">
              <a:lnSpc>
                <a:spcPct val="140000"/>
              </a:lnSpc>
              <a:spcAft>
                <a:spcPts val="0"/>
              </a:spcAft>
              <a:defRPr/>
            </a:pPr>
            <a:r>
              <a:rPr lang="de-DE" altLang="x-none" sz="2000" dirty="0">
                <a:solidFill>
                  <a:schemeClr val="dk1"/>
                </a:solidFill>
              </a:rPr>
              <a:t>Beratungsstellen </a:t>
            </a:r>
          </a:p>
          <a:p>
            <a:pPr eaLnBrk="1" fontAlgn="auto" hangingPunct="1">
              <a:lnSpc>
                <a:spcPct val="140000"/>
              </a:lnSpc>
              <a:spcAft>
                <a:spcPts val="0"/>
              </a:spcAft>
              <a:defRPr/>
            </a:pPr>
            <a:r>
              <a:rPr lang="de-DE" altLang="x-none" sz="2000" dirty="0">
                <a:solidFill>
                  <a:schemeClr val="dk1"/>
                </a:solidFill>
              </a:rPr>
              <a:t>Neues Land - Drogenarbeit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7DDBB40E-8434-2D48-A7BB-1479B7512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9634" y="980728"/>
            <a:ext cx="7612732" cy="10595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de-DE" altLang="de-DE" sz="3600" dirty="0"/>
              <a:t>Zahlen Landesverbands:</a:t>
            </a:r>
            <a:r>
              <a:rPr lang="de-DE" altLang="de-DE" dirty="0"/>
              <a:t> </a:t>
            </a:r>
            <a:br>
              <a:rPr lang="de-DE" altLang="de-DE" dirty="0"/>
            </a:br>
            <a:r>
              <a:rPr lang="de-DE" altLang="de-DE" sz="2400" dirty="0"/>
              <a:t>(Stand 01.01.2021)</a:t>
            </a:r>
            <a:endParaRPr lang="en-US" altLang="de-DE" b="1" dirty="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C710736-4C98-F645-B04D-A3FA39A0F1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5325" y="2276475"/>
            <a:ext cx="10848975" cy="424815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®"/>
            </a:pPr>
            <a:r>
              <a:rPr lang="de-DE" altLang="de-DE" sz="2000" dirty="0">
                <a:solidFill>
                  <a:srgbClr val="000000"/>
                </a:solidFill>
              </a:rPr>
              <a:t>Der Landesverband wird gebildet aus 85 Gemeinden, Zweiggemeinden, Gemeindegründungsinitiativen.</a:t>
            </a:r>
          </a:p>
          <a:p>
            <a:pPr eaLnBrk="1" hangingPunct="1">
              <a:buFont typeface="Wingdings" pitchFamily="2" charset="2"/>
              <a:buChar char="®"/>
            </a:pPr>
            <a:endParaRPr lang="de-DE" altLang="de-DE" sz="2000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®"/>
            </a:pPr>
            <a:r>
              <a:rPr lang="de-DE" altLang="de-DE" sz="2000" dirty="0">
                <a:solidFill>
                  <a:srgbClr val="000000"/>
                </a:solidFill>
              </a:rPr>
              <a:t>Zu den Gemeinden gehören ca. 10.500 Mitglieder .</a:t>
            </a:r>
            <a:r>
              <a:rPr lang="de-DE" altLang="de-DE" sz="2000" b="1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Font typeface="Wingdings" pitchFamily="2" charset="2"/>
              <a:buChar char="®"/>
            </a:pPr>
            <a:endParaRPr lang="de-DE" altLang="de-DE" sz="2000" b="1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®"/>
            </a:pPr>
            <a:r>
              <a:rPr lang="de-DE" altLang="de-DE" sz="2000" dirty="0">
                <a:solidFill>
                  <a:srgbClr val="000000"/>
                </a:solidFill>
              </a:rPr>
              <a:t>Auf dem Gebiet des Landesverbandes befinden sich weitere Gemeinden, die der Arbeitsgemeinschaft der Brüdergemeinden angehören und eine eigene Struktur bilden.</a:t>
            </a:r>
            <a:br>
              <a:rPr lang="de-DE" altLang="de-DE" sz="2000" dirty="0">
                <a:solidFill>
                  <a:srgbClr val="000000"/>
                </a:solidFill>
              </a:rPr>
            </a:br>
            <a:endParaRPr lang="de-DE" altLang="de-DE" sz="2000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®"/>
            </a:pPr>
            <a:r>
              <a:rPr lang="de-DE" altLang="de-DE" sz="2000" dirty="0">
                <a:solidFill>
                  <a:srgbClr val="000000"/>
                </a:solidFill>
              </a:rPr>
              <a:t>Der Haushalt des Landesverband wird hauptsächlich von den Beiträgen der Gemeinden bestritten. </a:t>
            </a:r>
          </a:p>
          <a:p>
            <a:pPr eaLnBrk="1" hangingPunct="1">
              <a:buFont typeface="Wingdings" pitchFamily="2" charset="2"/>
              <a:buChar char="®"/>
            </a:pPr>
            <a:endParaRPr lang="de-DE" altLang="de-DE" sz="2000" dirty="0">
              <a:solidFill>
                <a:srgbClr val="000000"/>
              </a:solidFill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de-DE" altLang="de-DE" sz="1600" dirty="0">
                <a:solidFill>
                  <a:srgbClr val="000000"/>
                </a:solidFill>
              </a:rPr>
              <a:t>Kontoverbindung: Freikirchenbank Bad Homburg; </a:t>
            </a:r>
            <a:r>
              <a:rPr lang="is-IS" altLang="de-DE" sz="1600" dirty="0">
                <a:solidFill>
                  <a:srgbClr val="000000"/>
                </a:solidFill>
              </a:rPr>
              <a:t>DE46 500 921 000 000 130 702</a:t>
            </a:r>
            <a:endParaRPr lang="de-DE" altLang="de-DE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>
            <a:extLst>
              <a:ext uri="{FF2B5EF4-FFF2-40B4-BE49-F238E27FC236}">
                <a16:creationId xmlns:a16="http://schemas.microsoft.com/office/drawing/2014/main" id="{4E5A1D04-1E2A-854A-B03F-A46CE8BB23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7988" y="1196975"/>
            <a:ext cx="11304587" cy="430530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de-DE" altLang="de-DE" sz="2800" dirty="0"/>
              <a:t>Der jährliche Beitrag pro Gemeinde errechnet sich wie folgt: </a:t>
            </a:r>
            <a:br>
              <a:rPr lang="de-DE" altLang="de-DE" sz="2800" dirty="0"/>
            </a:br>
            <a:r>
              <a:rPr lang="de-DE" altLang="de-DE" sz="2800" dirty="0"/>
              <a:t>Vom Landesverbandsrat beschlossener Satz (2023: 31,-€) </a:t>
            </a:r>
            <a:r>
              <a:rPr lang="de-DE" altLang="de-DE" dirty="0"/>
              <a:t>x Anzahl der Gemeindemitglieder am Ende des Vorjahres.</a:t>
            </a:r>
          </a:p>
          <a:p>
            <a:pPr marL="400050" lvl="1" indent="0" eaLnBrk="1" hangingPunct="1">
              <a:buNone/>
            </a:pPr>
            <a:endParaRPr lang="de-DE" altLang="de-DE" dirty="0"/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800" dirty="0"/>
              <a:t>Der Landesverbandes investiert vor allem in das Gemeindejugendwerk und in Mission und Gemeindeentwicklung.</a:t>
            </a:r>
          </a:p>
          <a:p>
            <a:pPr eaLnBrk="1" hangingPunct="1">
              <a:buFont typeface="Wingdings" pitchFamily="2" charset="2"/>
              <a:buChar char="Ø"/>
            </a:pPr>
            <a:endParaRPr lang="de-DE" altLang="de-DE" sz="2800" dirty="0"/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800" dirty="0"/>
              <a:t>Der allgemeine Verwaltungskostensatz beträgt nur rd. 2,4 %.</a:t>
            </a:r>
            <a:endParaRPr lang="en-US" altLang="de-DE" sz="2800" dirty="0"/>
          </a:p>
        </p:txBody>
      </p:sp>
    </p:spTree>
  </p:cSld>
  <p:clrMapOvr>
    <a:masterClrMapping/>
  </p:clrMapOvr>
  <p:transition spd="slow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el 1">
            <a:extLst>
              <a:ext uri="{FF2B5EF4-FFF2-40B4-BE49-F238E27FC236}">
                <a16:creationId xmlns:a16="http://schemas.microsoft.com/office/drawing/2014/main" id="{8F6C0956-4DAB-A04E-A465-28D0216C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/>
          </a:p>
        </p:txBody>
      </p:sp>
      <p:pic>
        <p:nvPicPr>
          <p:cNvPr id="58370" name="Inhaltsplatzhalter 5">
            <a:extLst>
              <a:ext uri="{FF2B5EF4-FFF2-40B4-BE49-F238E27FC236}">
                <a16:creationId xmlns:a16="http://schemas.microsoft.com/office/drawing/2014/main" id="{87E2F75B-3E3F-0A4C-94B9-9D76CAB5D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9713" y="1028700"/>
            <a:ext cx="11790362" cy="4703763"/>
          </a:xfrm>
        </p:spPr>
      </p:pic>
      <p:sp>
        <p:nvSpPr>
          <p:cNvPr id="58371" name="Datumsplatzhalter 3">
            <a:extLst>
              <a:ext uri="{FF2B5EF4-FFF2-40B4-BE49-F238E27FC236}">
                <a16:creationId xmlns:a16="http://schemas.microsoft.com/office/drawing/2014/main" id="{CE5354CE-C941-1149-8433-C0875A16075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B58128-9598-164B-B488-D7A5303CEA8C}" type="datetime1">
              <a:rPr lang="de-DE" altLang="de-DE" sz="1200">
                <a:solidFill>
                  <a:srgbClr val="898989"/>
                </a:solidFill>
                <a:latin typeface="Arial Narrow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24.04.23</a:t>
            </a:fld>
            <a:endParaRPr lang="de-DE" altLang="de-DE" sz="1200">
              <a:solidFill>
                <a:srgbClr val="898989"/>
              </a:solidFill>
              <a:latin typeface="Arial Narrow" panose="020B060402020202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AB6E99-6FCA-6843-AF56-A4198EB73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Pastor Jürgen Tischler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E17958E8-E59C-2A43-A0DC-A73776E5A0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6763" y="885825"/>
            <a:ext cx="10702925" cy="2152650"/>
          </a:xfrm>
        </p:spPr>
        <p:txBody>
          <a:bodyPr/>
          <a:lstStyle/>
          <a:p>
            <a:pPr eaLnBrk="1" hangingPunct="1"/>
            <a:r>
              <a:rPr lang="de-DE" altLang="de-DE" sz="3600" dirty="0"/>
              <a:t>Zwei </a:t>
            </a:r>
            <a:r>
              <a:rPr lang="de-DE" altLang="de-DE" sz="3600" u="sng" dirty="0"/>
              <a:t>Beispiele</a:t>
            </a:r>
            <a:r>
              <a:rPr lang="de-DE" altLang="de-DE" sz="3600" dirty="0"/>
              <a:t> aus den Arbeitsbereichen:</a:t>
            </a:r>
            <a:br>
              <a:rPr lang="de-DE" altLang="de-DE" sz="2000" dirty="0"/>
            </a:br>
            <a:r>
              <a:rPr lang="de-DE" altLang="de-DE" sz="2800" dirty="0"/>
              <a:t>1. Das GJW (Gemeindejugendwerk):</a:t>
            </a:r>
            <a:br>
              <a:rPr lang="de-DE" altLang="de-DE" sz="2800" dirty="0"/>
            </a:br>
            <a:r>
              <a:rPr lang="de-DE" altLang="de-DE" sz="2800" dirty="0"/>
              <a:t>Christopher Witt (Geschäftsführer und Projektmanager) und </a:t>
            </a:r>
            <a:br>
              <a:rPr lang="de-DE" altLang="de-DE" sz="2800" dirty="0"/>
            </a:br>
            <a:r>
              <a:rPr lang="de-DE" altLang="de-DE" sz="2800" dirty="0"/>
              <a:t>Benedikt Elsner (Landesjugendpastor)</a:t>
            </a:r>
            <a:endParaRPr lang="en-US" altLang="de-DE" sz="3200" dirty="0"/>
          </a:p>
        </p:txBody>
      </p:sp>
      <p:pic>
        <p:nvPicPr>
          <p:cNvPr id="59394" name="Bild 1">
            <a:extLst>
              <a:ext uri="{FF2B5EF4-FFF2-40B4-BE49-F238E27FC236}">
                <a16:creationId xmlns:a16="http://schemas.microsoft.com/office/drawing/2014/main" id="{B992C065-98EA-3A41-A3CA-79E2814E4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688" y="3038475"/>
            <a:ext cx="1016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ABB0E7E-9A23-FF40-9CA5-47A80B2A4A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5400000">
            <a:off x="4029869" y="3737769"/>
            <a:ext cx="3744913" cy="720725"/>
          </a:xfr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cap="flat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de-DE" altLang="de-DE" sz="3600">
                <a:solidFill>
                  <a:srgbClr val="000000"/>
                </a:solidFill>
              </a:rPr>
              <a:t>Angebote:</a:t>
            </a:r>
            <a:endParaRPr lang="en-US" altLang="de-DE" sz="4000">
              <a:solidFill>
                <a:srgbClr val="000000"/>
              </a:solidFill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A1386614-4976-774F-8300-3F516F21DB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963" y="2205038"/>
            <a:ext cx="4968875" cy="4454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®"/>
            </a:pPr>
            <a:r>
              <a:rPr lang="de-DE" altLang="de-DE" sz="2000" dirty="0"/>
              <a:t>Schulungen für Mitarbeiter, </a:t>
            </a:r>
          </a:p>
          <a:p>
            <a:pPr marL="400050" lvl="1" indent="0" eaLnBrk="1" hangingPunct="1">
              <a:lnSpc>
                <a:spcPct val="90000"/>
              </a:lnSpc>
              <a:buNone/>
            </a:pP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JuleiCa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-Kurse (M-Kurs), Sichere Gemeinde Schulungen (Kindeswohl), …</a:t>
            </a:r>
          </a:p>
          <a:p>
            <a:pPr marL="400050" lvl="1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de-DE" altLang="de-DE" sz="20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®"/>
            </a:pPr>
            <a:r>
              <a:rPr lang="de-DE" altLang="de-DE" sz="2000" dirty="0"/>
              <a:t>Jugendtage, Freizeiten, Kinder- und Jugendgottesdienste, </a:t>
            </a:r>
            <a:br>
              <a:rPr lang="de-DE" altLang="de-DE" sz="2000" dirty="0"/>
            </a:br>
            <a:endParaRPr lang="de-DE" altLang="de-DE" sz="20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®"/>
            </a:pPr>
            <a:r>
              <a:rPr lang="de-DE" altLang="de-DE" sz="2000" dirty="0"/>
              <a:t>Begleitung und Beratung von Mitarbeitenden der Gemeinden, </a:t>
            </a:r>
            <a:br>
              <a:rPr lang="de-DE" altLang="de-DE" sz="2000" dirty="0"/>
            </a:br>
            <a:endParaRPr lang="de-DE" altLang="de-DE" sz="20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®"/>
            </a:pPr>
            <a:r>
              <a:rPr lang="de-DE" altLang="de-DE" sz="2000" dirty="0"/>
              <a:t>Vertretung als Jugendverband gegenüber öffentlichen Stellen; trägt Projekte des Bundes-GJW mit.  </a:t>
            </a:r>
            <a:endParaRPr lang="en-US" altLang="de-DE" sz="2000" dirty="0"/>
          </a:p>
        </p:txBody>
      </p:sp>
      <p:sp>
        <p:nvSpPr>
          <p:cNvPr id="22532" name="Rechteck 2">
            <a:extLst>
              <a:ext uri="{FF2B5EF4-FFF2-40B4-BE49-F238E27FC236}">
                <a16:creationId xmlns:a16="http://schemas.microsoft.com/office/drawing/2014/main" id="{3097C9A3-5E8B-E540-AEDD-C7B660D6E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1182512"/>
            <a:ext cx="11449272" cy="83099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Narrow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>
                <a:solidFill>
                  <a:schemeClr val="bg1"/>
                </a:solidFill>
              </a:rPr>
              <a:t>„Wir sehen uns verpflichtet, alle Gemeinden des Landesverbandes in ihrer Arbeit mit Kindern, Jugendlichen und jungen Erwachsenen zu unterstützen“</a:t>
            </a:r>
          </a:p>
        </p:txBody>
      </p:sp>
      <p:pic>
        <p:nvPicPr>
          <p:cNvPr id="60422" name="Picture 6" descr="F:\HOMEPAGES\Landesverband NOSA\Aktualisierung\gjw-2.jpg">
            <a:extLst>
              <a:ext uri="{FF2B5EF4-FFF2-40B4-BE49-F238E27FC236}">
                <a16:creationId xmlns:a16="http://schemas.microsoft.com/office/drawing/2014/main" id="{93DBAAB4-D870-4649-8643-98B87180A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75" y="2420938"/>
            <a:ext cx="5257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05F2009-791C-6F42-969C-B432A5627A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28838" y="980728"/>
            <a:ext cx="8077200" cy="53975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x-none" sz="32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Gemeindejugendwerk</a:t>
            </a:r>
            <a:r>
              <a:rPr lang="en-US" altLang="x-none" sz="3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NOS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BF3AA530-AA6C-2B42-89D6-19E02DFA82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963" y="1700213"/>
            <a:ext cx="5473700" cy="453707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de-DE" sz="3200" b="1" dirty="0" err="1"/>
              <a:t>Inhaltliche</a:t>
            </a:r>
            <a:r>
              <a:rPr lang="en-US" altLang="de-DE" sz="3200" b="1" dirty="0"/>
              <a:t> </a:t>
            </a:r>
            <a:r>
              <a:rPr lang="en-US" altLang="de-DE" sz="3200" b="1" dirty="0" err="1"/>
              <a:t>Schwerpunkte</a:t>
            </a:r>
            <a:r>
              <a:rPr lang="en-US" altLang="de-DE" sz="3200" b="1" dirty="0"/>
              <a:t>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de-DE" dirty="0"/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400" dirty="0"/>
              <a:t>Projekt mit Kindern und Jungschar: Christopher Witt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400" dirty="0"/>
              <a:t>Projekt mit Jugendlichen:           Benedikt Elsner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400" dirty="0"/>
              <a:t>Arbeit mit jungen Erwachsenen: Benedikt Elsner </a:t>
            </a:r>
          </a:p>
          <a:p>
            <a:pPr eaLnBrk="1" hangingPunct="1">
              <a:buFont typeface="Wingdings" pitchFamily="2" charset="2"/>
              <a:buChar char="Ø"/>
            </a:pPr>
            <a:endParaRPr lang="de-DE" altLang="de-DE" dirty="0"/>
          </a:p>
          <a:p>
            <a:pPr lvl="1" algn="ctr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de-DE" sz="3200" b="1" dirty="0"/>
          </a:p>
        </p:txBody>
      </p:sp>
      <p:pic>
        <p:nvPicPr>
          <p:cNvPr id="61443" name="Bild 4">
            <a:extLst>
              <a:ext uri="{FF2B5EF4-FFF2-40B4-BE49-F238E27FC236}">
                <a16:creationId xmlns:a16="http://schemas.microsoft.com/office/drawing/2014/main" id="{39852738-097A-4148-AC69-44F996A84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438" y="2852738"/>
            <a:ext cx="490378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FE113343-E9C0-814A-B744-170DC6A179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981075"/>
            <a:ext cx="7772400" cy="60960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de-DE" altLang="de-DE" sz="3200" b="1">
                <a:solidFill>
                  <a:srgbClr val="000000"/>
                </a:solidFill>
              </a:rPr>
              <a:t>Mission und Gemeindeentwicklung:</a:t>
            </a:r>
            <a:endParaRPr lang="en-US" altLang="de-DE" sz="3200" b="1" u="sng">
              <a:solidFill>
                <a:srgbClr val="000000"/>
              </a:solidFill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C700B41-35AE-684D-9872-F70F93459E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9425" y="1844675"/>
            <a:ext cx="7920831" cy="411480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de-DE" altLang="de-DE" sz="2400" dirty="0">
                <a:solidFill>
                  <a:srgbClr val="000000"/>
                </a:solidFill>
              </a:rPr>
              <a:t>Angebote:</a:t>
            </a:r>
            <a:br>
              <a:rPr lang="de-DE" altLang="de-DE" sz="2400" dirty="0">
                <a:solidFill>
                  <a:srgbClr val="000000"/>
                </a:solidFill>
              </a:rPr>
            </a:br>
            <a:br>
              <a:rPr lang="de-DE" altLang="de-DE" sz="2400" dirty="0">
                <a:solidFill>
                  <a:srgbClr val="000000"/>
                </a:solidFill>
              </a:rPr>
            </a:br>
            <a:r>
              <a:rPr lang="de-DE" altLang="de-DE" sz="2400" dirty="0">
                <a:solidFill>
                  <a:srgbClr val="000000"/>
                </a:solidFill>
              </a:rPr>
              <a:t>Missionarische Gemeindeberatung, Schulungen, </a:t>
            </a:r>
            <a:br>
              <a:rPr lang="de-DE" altLang="de-DE" sz="2400" dirty="0">
                <a:solidFill>
                  <a:srgbClr val="000000"/>
                </a:solidFill>
              </a:rPr>
            </a:br>
            <a:r>
              <a:rPr lang="de-DE" altLang="de-DE" sz="2400" dirty="0">
                <a:solidFill>
                  <a:srgbClr val="000000"/>
                </a:solidFill>
              </a:rPr>
              <a:t>evangelistische Seminare, Evangelisationen, </a:t>
            </a:r>
            <a:br>
              <a:rPr lang="de-DE" altLang="de-DE" sz="2400" dirty="0">
                <a:solidFill>
                  <a:srgbClr val="000000"/>
                </a:solidFill>
              </a:rPr>
            </a:br>
            <a:r>
              <a:rPr lang="de-DE" altLang="de-DE" sz="2400" dirty="0">
                <a:solidFill>
                  <a:srgbClr val="000000"/>
                </a:solidFill>
              </a:rPr>
              <a:t>finanzielle Förderung einzelner Gemeindeaufbauarbeiten, Coaching, </a:t>
            </a:r>
            <a:r>
              <a:rPr lang="de-DE" altLang="de-DE" sz="2400" dirty="0" err="1">
                <a:solidFill>
                  <a:srgbClr val="000000"/>
                </a:solidFill>
              </a:rPr>
              <a:t>EventKirche</a:t>
            </a:r>
            <a:endParaRPr lang="de-DE" altLang="de-DE" sz="2400" dirty="0">
              <a:solidFill>
                <a:srgbClr val="000000"/>
              </a:solidFill>
            </a:endParaRPr>
          </a:p>
          <a:p>
            <a:pPr eaLnBrk="1" hangingPunct="1"/>
            <a:endParaRPr lang="de-DE" altLang="de-DE" sz="2400" dirty="0">
              <a:solidFill>
                <a:srgbClr val="000000"/>
              </a:solidFill>
            </a:endParaRPr>
          </a:p>
          <a:p>
            <a:pPr eaLnBrk="1" hangingPunct="1"/>
            <a:r>
              <a:rPr lang="de-DE" altLang="de-DE" sz="2400" dirty="0">
                <a:solidFill>
                  <a:srgbClr val="000000"/>
                </a:solidFill>
              </a:rPr>
              <a:t>Referent ist Pastor Jürgen Tischler, Springe – </a:t>
            </a:r>
            <a:r>
              <a:rPr lang="de-DE" altLang="de-DE" sz="2400" dirty="0">
                <a:solidFill>
                  <a:srgbClr val="000000"/>
                </a:solidFill>
                <a:hlinkClick r:id="rId2"/>
              </a:rPr>
              <a:t>Tischler@baptisten-NOSA.de</a:t>
            </a:r>
            <a:r>
              <a:rPr lang="de-DE" altLang="de-DE" sz="2400" dirty="0">
                <a:solidFill>
                  <a:srgbClr val="000000"/>
                </a:solidFill>
              </a:rPr>
              <a:t> – 05041-6497791</a:t>
            </a:r>
          </a:p>
          <a:p>
            <a:pPr eaLnBrk="1" hangingPunct="1"/>
            <a:endParaRPr lang="en-US" altLang="de-DE" sz="3600" dirty="0">
              <a:solidFill>
                <a:srgbClr val="000000"/>
              </a:solidFill>
            </a:endParaRPr>
          </a:p>
        </p:txBody>
      </p:sp>
      <p:pic>
        <p:nvPicPr>
          <p:cNvPr id="3" name="Grafik 2" descr="Ein Bild, das Person, Kleidung, drinnen, Mann enthält.&#10;&#10;Automatisch generierte Beschreibung">
            <a:extLst>
              <a:ext uri="{FF2B5EF4-FFF2-40B4-BE49-F238E27FC236}">
                <a16:creationId xmlns:a16="http://schemas.microsoft.com/office/drawing/2014/main" id="{0F244A15-CE61-C540-85AE-F5A319D6A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304" y="1861309"/>
            <a:ext cx="2742098" cy="4114801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el 1">
            <a:extLst>
              <a:ext uri="{FF2B5EF4-FFF2-40B4-BE49-F238E27FC236}">
                <a16:creationId xmlns:a16="http://schemas.microsoft.com/office/drawing/2014/main" id="{927A7860-9CC3-E446-8D24-B2F3DA24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Unser Ziel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F9E249-B697-B547-ABA1-60B0AE138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588" y="2492375"/>
            <a:ext cx="2303462" cy="295275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2400" dirty="0"/>
              <a:t>Mit Gemeinden </a:t>
            </a:r>
            <a:r>
              <a:rPr lang="de-DE" sz="2400"/>
              <a:t>entdecken wir </a:t>
            </a:r>
            <a:r>
              <a:rPr lang="de-DE" sz="2400" dirty="0"/>
              <a:t>neue Wege,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2400" dirty="0"/>
              <a:t>damit Menschen Jesus Christus erleben.</a:t>
            </a:r>
          </a:p>
          <a:p>
            <a:pPr algn="ctr" eaLnBrk="1" fontAlgn="auto" hangingPunct="1">
              <a:spcAft>
                <a:spcPts val="0"/>
              </a:spcAft>
              <a:buFont typeface="Wingdings" pitchFamily="2" charset="2"/>
              <a:buChar char="®"/>
              <a:defRPr/>
            </a:pPr>
            <a:endParaRPr lang="de-DE" sz="2400" dirty="0"/>
          </a:p>
        </p:txBody>
      </p:sp>
      <p:graphicFrame>
        <p:nvGraphicFramePr>
          <p:cNvPr id="8" name="Inhaltsplatzhalter 8">
            <a:extLst>
              <a:ext uri="{FF2B5EF4-FFF2-40B4-BE49-F238E27FC236}">
                <a16:creationId xmlns:a16="http://schemas.microsoft.com/office/drawing/2014/main" id="{83F26914-4D39-C740-9D84-6F98612F7801}"/>
              </a:ext>
            </a:extLst>
          </p:cNvPr>
          <p:cNvGraphicFramePr>
            <a:graphicFrameLocks/>
          </p:cNvGraphicFramePr>
          <p:nvPr/>
        </p:nvGraphicFramePr>
        <p:xfrm>
          <a:off x="2495600" y="2204865"/>
          <a:ext cx="5688632" cy="3482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Freeform 6">
            <a:extLst>
              <a:ext uri="{FF2B5EF4-FFF2-40B4-BE49-F238E27FC236}">
                <a16:creationId xmlns:a16="http://schemas.microsoft.com/office/drawing/2014/main" id="{5CDFDDEB-0E55-8249-A15E-E5EC5926469B}"/>
              </a:ext>
            </a:extLst>
          </p:cNvPr>
          <p:cNvSpPr>
            <a:spLocks/>
          </p:cNvSpPr>
          <p:nvPr/>
        </p:nvSpPr>
        <p:spPr bwMode="auto">
          <a:xfrm>
            <a:off x="3657600" y="2514600"/>
            <a:ext cx="6324600" cy="4043363"/>
          </a:xfrm>
          <a:custGeom>
            <a:avLst/>
            <a:gdLst>
              <a:gd name="T0" fmla="*/ 2147483646 w 3984"/>
              <a:gd name="T1" fmla="*/ 2147483646 h 2547"/>
              <a:gd name="T2" fmla="*/ 2147483646 w 3984"/>
              <a:gd name="T3" fmla="*/ 2147483646 h 2547"/>
              <a:gd name="T4" fmla="*/ 2147483646 w 3984"/>
              <a:gd name="T5" fmla="*/ 2147483646 h 2547"/>
              <a:gd name="T6" fmla="*/ 2147483646 w 3984"/>
              <a:gd name="T7" fmla="*/ 2147483646 h 2547"/>
              <a:gd name="T8" fmla="*/ 2147483646 w 3984"/>
              <a:gd name="T9" fmla="*/ 2147483646 h 2547"/>
              <a:gd name="T10" fmla="*/ 2147483646 w 3984"/>
              <a:gd name="T11" fmla="*/ 2147483646 h 2547"/>
              <a:gd name="T12" fmla="*/ 2147483646 w 3984"/>
              <a:gd name="T13" fmla="*/ 2147483646 h 2547"/>
              <a:gd name="T14" fmla="*/ 2147483646 w 3984"/>
              <a:gd name="T15" fmla="*/ 2147483646 h 2547"/>
              <a:gd name="T16" fmla="*/ 2147483646 w 3984"/>
              <a:gd name="T17" fmla="*/ 2147483646 h 2547"/>
              <a:gd name="T18" fmla="*/ 2147483646 w 3984"/>
              <a:gd name="T19" fmla="*/ 2147483646 h 2547"/>
              <a:gd name="T20" fmla="*/ 2147483646 w 3984"/>
              <a:gd name="T21" fmla="*/ 2147483646 h 2547"/>
              <a:gd name="T22" fmla="*/ 2147483646 w 3984"/>
              <a:gd name="T23" fmla="*/ 2147483646 h 2547"/>
              <a:gd name="T24" fmla="*/ 2147483646 w 3984"/>
              <a:gd name="T25" fmla="*/ 2147483646 h 2547"/>
              <a:gd name="T26" fmla="*/ 2147483646 w 3984"/>
              <a:gd name="T27" fmla="*/ 2147483646 h 2547"/>
              <a:gd name="T28" fmla="*/ 2147483646 w 3984"/>
              <a:gd name="T29" fmla="*/ 2147483646 h 2547"/>
              <a:gd name="T30" fmla="*/ 2147483646 w 3984"/>
              <a:gd name="T31" fmla="*/ 2147483646 h 2547"/>
              <a:gd name="T32" fmla="*/ 2147483646 w 3984"/>
              <a:gd name="T33" fmla="*/ 2147483646 h 2547"/>
              <a:gd name="T34" fmla="*/ 2147483646 w 3984"/>
              <a:gd name="T35" fmla="*/ 2147483646 h 2547"/>
              <a:gd name="T36" fmla="*/ 2147483646 w 3984"/>
              <a:gd name="T37" fmla="*/ 2147483646 h 2547"/>
              <a:gd name="T38" fmla="*/ 2147483646 w 3984"/>
              <a:gd name="T39" fmla="*/ 2147483646 h 2547"/>
              <a:gd name="T40" fmla="*/ 2147483646 w 3984"/>
              <a:gd name="T41" fmla="*/ 2147483646 h 2547"/>
              <a:gd name="T42" fmla="*/ 2147483646 w 3984"/>
              <a:gd name="T43" fmla="*/ 2147483646 h 2547"/>
              <a:gd name="T44" fmla="*/ 2147483646 w 3984"/>
              <a:gd name="T45" fmla="*/ 2147483646 h 2547"/>
              <a:gd name="T46" fmla="*/ 2147483646 w 3984"/>
              <a:gd name="T47" fmla="*/ 2147483646 h 2547"/>
              <a:gd name="T48" fmla="*/ 2147483646 w 3984"/>
              <a:gd name="T49" fmla="*/ 2147483646 h 2547"/>
              <a:gd name="T50" fmla="*/ 2147483646 w 3984"/>
              <a:gd name="T51" fmla="*/ 2147483646 h 2547"/>
              <a:gd name="T52" fmla="*/ 2147483646 w 3984"/>
              <a:gd name="T53" fmla="*/ 2147483646 h 2547"/>
              <a:gd name="T54" fmla="*/ 2147483646 w 3984"/>
              <a:gd name="T55" fmla="*/ 2147483646 h 2547"/>
              <a:gd name="T56" fmla="*/ 2147483646 w 3984"/>
              <a:gd name="T57" fmla="*/ 2147483646 h 2547"/>
              <a:gd name="T58" fmla="*/ 2147483646 w 3984"/>
              <a:gd name="T59" fmla="*/ 2147483646 h 2547"/>
              <a:gd name="T60" fmla="*/ 2147483646 w 3984"/>
              <a:gd name="T61" fmla="*/ 2147483646 h 2547"/>
              <a:gd name="T62" fmla="*/ 2147483646 w 3984"/>
              <a:gd name="T63" fmla="*/ 2147483646 h 2547"/>
              <a:gd name="T64" fmla="*/ 2147483646 w 3984"/>
              <a:gd name="T65" fmla="*/ 2147483646 h 2547"/>
              <a:gd name="T66" fmla="*/ 2147483646 w 3984"/>
              <a:gd name="T67" fmla="*/ 2147483646 h 2547"/>
              <a:gd name="T68" fmla="*/ 2147483646 w 3984"/>
              <a:gd name="T69" fmla="*/ 2147483646 h 2547"/>
              <a:gd name="T70" fmla="*/ 2147483646 w 3984"/>
              <a:gd name="T71" fmla="*/ 2147483646 h 2547"/>
              <a:gd name="T72" fmla="*/ 2147483646 w 3984"/>
              <a:gd name="T73" fmla="*/ 2147483646 h 2547"/>
              <a:gd name="T74" fmla="*/ 2147483646 w 3984"/>
              <a:gd name="T75" fmla="*/ 2147483646 h 2547"/>
              <a:gd name="T76" fmla="*/ 2147483646 w 3984"/>
              <a:gd name="T77" fmla="*/ 2147483646 h 2547"/>
              <a:gd name="T78" fmla="*/ 2147483646 w 3984"/>
              <a:gd name="T79" fmla="*/ 2147483646 h 2547"/>
              <a:gd name="T80" fmla="*/ 2147483646 w 3984"/>
              <a:gd name="T81" fmla="*/ 2147483646 h 2547"/>
              <a:gd name="T82" fmla="*/ 2147483646 w 3984"/>
              <a:gd name="T83" fmla="*/ 2147483646 h 2547"/>
              <a:gd name="T84" fmla="*/ 2147483646 w 3984"/>
              <a:gd name="T85" fmla="*/ 2147483646 h 254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84" h="2547">
                <a:moveTo>
                  <a:pt x="1467" y="1872"/>
                </a:moveTo>
                <a:cubicBezTo>
                  <a:pt x="1495" y="1882"/>
                  <a:pt x="1522" y="1889"/>
                  <a:pt x="1551" y="1895"/>
                </a:cubicBezTo>
                <a:cubicBezTo>
                  <a:pt x="1608" y="1887"/>
                  <a:pt x="1659" y="1874"/>
                  <a:pt x="1713" y="1857"/>
                </a:cubicBezTo>
                <a:cubicBezTo>
                  <a:pt x="1734" y="1834"/>
                  <a:pt x="1761" y="1829"/>
                  <a:pt x="1782" y="1803"/>
                </a:cubicBezTo>
                <a:cubicBezTo>
                  <a:pt x="1790" y="1793"/>
                  <a:pt x="1799" y="1771"/>
                  <a:pt x="1812" y="1764"/>
                </a:cubicBezTo>
                <a:cubicBezTo>
                  <a:pt x="1898" y="1713"/>
                  <a:pt x="2041" y="1714"/>
                  <a:pt x="2127" y="1711"/>
                </a:cubicBezTo>
                <a:cubicBezTo>
                  <a:pt x="2178" y="1702"/>
                  <a:pt x="2231" y="1703"/>
                  <a:pt x="2281" y="1688"/>
                </a:cubicBezTo>
                <a:cubicBezTo>
                  <a:pt x="2299" y="1690"/>
                  <a:pt x="2318" y="1689"/>
                  <a:pt x="2335" y="1695"/>
                </a:cubicBezTo>
                <a:cubicBezTo>
                  <a:pt x="2357" y="1702"/>
                  <a:pt x="2365" y="1740"/>
                  <a:pt x="2373" y="1757"/>
                </a:cubicBezTo>
                <a:cubicBezTo>
                  <a:pt x="2389" y="1790"/>
                  <a:pt x="2424" y="1822"/>
                  <a:pt x="2458" y="1834"/>
                </a:cubicBezTo>
                <a:cubicBezTo>
                  <a:pt x="2489" y="1882"/>
                  <a:pt x="2454" y="1839"/>
                  <a:pt x="2496" y="1864"/>
                </a:cubicBezTo>
                <a:cubicBezTo>
                  <a:pt x="2509" y="1872"/>
                  <a:pt x="2516" y="1885"/>
                  <a:pt x="2527" y="1895"/>
                </a:cubicBezTo>
                <a:cubicBezTo>
                  <a:pt x="2539" y="1934"/>
                  <a:pt x="2571" y="1942"/>
                  <a:pt x="2596" y="1972"/>
                </a:cubicBezTo>
                <a:cubicBezTo>
                  <a:pt x="2621" y="2002"/>
                  <a:pt x="2644" y="2037"/>
                  <a:pt x="2673" y="2064"/>
                </a:cubicBezTo>
                <a:cubicBezTo>
                  <a:pt x="2693" y="2128"/>
                  <a:pt x="2665" y="2050"/>
                  <a:pt x="2696" y="2102"/>
                </a:cubicBezTo>
                <a:cubicBezTo>
                  <a:pt x="2700" y="2109"/>
                  <a:pt x="2699" y="2118"/>
                  <a:pt x="2703" y="2125"/>
                </a:cubicBezTo>
                <a:cubicBezTo>
                  <a:pt x="2723" y="2158"/>
                  <a:pt x="2769" y="2175"/>
                  <a:pt x="2803" y="2187"/>
                </a:cubicBezTo>
                <a:cubicBezTo>
                  <a:pt x="2823" y="2205"/>
                  <a:pt x="2831" y="2217"/>
                  <a:pt x="2857" y="2225"/>
                </a:cubicBezTo>
                <a:cubicBezTo>
                  <a:pt x="2867" y="2255"/>
                  <a:pt x="2877" y="2262"/>
                  <a:pt x="2903" y="2279"/>
                </a:cubicBezTo>
                <a:cubicBezTo>
                  <a:pt x="2912" y="2293"/>
                  <a:pt x="2926" y="2303"/>
                  <a:pt x="2934" y="2317"/>
                </a:cubicBezTo>
                <a:cubicBezTo>
                  <a:pt x="2938" y="2324"/>
                  <a:pt x="2937" y="2333"/>
                  <a:pt x="2941" y="2340"/>
                </a:cubicBezTo>
                <a:cubicBezTo>
                  <a:pt x="2961" y="2373"/>
                  <a:pt x="3007" y="2390"/>
                  <a:pt x="3041" y="2402"/>
                </a:cubicBezTo>
                <a:cubicBezTo>
                  <a:pt x="3071" y="2430"/>
                  <a:pt x="3112" y="2432"/>
                  <a:pt x="3149" y="2448"/>
                </a:cubicBezTo>
                <a:cubicBezTo>
                  <a:pt x="3207" y="2473"/>
                  <a:pt x="3265" y="2491"/>
                  <a:pt x="3325" y="2509"/>
                </a:cubicBezTo>
                <a:cubicBezTo>
                  <a:pt x="3363" y="2547"/>
                  <a:pt x="3418" y="2525"/>
                  <a:pt x="3464" y="2509"/>
                </a:cubicBezTo>
                <a:cubicBezTo>
                  <a:pt x="3475" y="2473"/>
                  <a:pt x="3486" y="2439"/>
                  <a:pt x="3464" y="2402"/>
                </a:cubicBezTo>
                <a:cubicBezTo>
                  <a:pt x="3451" y="2381"/>
                  <a:pt x="3429" y="2372"/>
                  <a:pt x="3418" y="2348"/>
                </a:cubicBezTo>
                <a:cubicBezTo>
                  <a:pt x="3403" y="2316"/>
                  <a:pt x="3405" y="2288"/>
                  <a:pt x="3379" y="2264"/>
                </a:cubicBezTo>
                <a:cubicBezTo>
                  <a:pt x="3370" y="2234"/>
                  <a:pt x="3359" y="2227"/>
                  <a:pt x="3333" y="2210"/>
                </a:cubicBezTo>
                <a:cubicBezTo>
                  <a:pt x="3315" y="2182"/>
                  <a:pt x="3290" y="2161"/>
                  <a:pt x="3272" y="2133"/>
                </a:cubicBezTo>
                <a:cubicBezTo>
                  <a:pt x="3279" y="2079"/>
                  <a:pt x="3292" y="2031"/>
                  <a:pt x="3310" y="1980"/>
                </a:cubicBezTo>
                <a:cubicBezTo>
                  <a:pt x="3313" y="1964"/>
                  <a:pt x="3313" y="1948"/>
                  <a:pt x="3318" y="1933"/>
                </a:cubicBezTo>
                <a:cubicBezTo>
                  <a:pt x="3321" y="1924"/>
                  <a:pt x="3333" y="1910"/>
                  <a:pt x="3333" y="1910"/>
                </a:cubicBezTo>
                <a:lnTo>
                  <a:pt x="3408" y="1776"/>
                </a:lnTo>
                <a:lnTo>
                  <a:pt x="3696" y="1728"/>
                </a:lnTo>
                <a:lnTo>
                  <a:pt x="3840" y="1776"/>
                </a:lnTo>
                <a:lnTo>
                  <a:pt x="3984" y="1632"/>
                </a:lnTo>
                <a:lnTo>
                  <a:pt x="3984" y="1488"/>
                </a:lnTo>
                <a:lnTo>
                  <a:pt x="3936" y="1392"/>
                </a:lnTo>
                <a:cubicBezTo>
                  <a:pt x="3924" y="1384"/>
                  <a:pt x="3914" y="1372"/>
                  <a:pt x="3901" y="1365"/>
                </a:cubicBezTo>
                <a:cubicBezTo>
                  <a:pt x="3868" y="1346"/>
                  <a:pt x="3823" y="1338"/>
                  <a:pt x="3786" y="1327"/>
                </a:cubicBezTo>
                <a:cubicBezTo>
                  <a:pt x="3762" y="1302"/>
                  <a:pt x="3727" y="1268"/>
                  <a:pt x="3694" y="1258"/>
                </a:cubicBezTo>
                <a:cubicBezTo>
                  <a:pt x="3660" y="1222"/>
                  <a:pt x="3704" y="1262"/>
                  <a:pt x="3640" y="1235"/>
                </a:cubicBezTo>
                <a:cubicBezTo>
                  <a:pt x="3633" y="1232"/>
                  <a:pt x="3631" y="1223"/>
                  <a:pt x="3625" y="1219"/>
                </a:cubicBezTo>
                <a:cubicBezTo>
                  <a:pt x="3618" y="1215"/>
                  <a:pt x="3610" y="1214"/>
                  <a:pt x="3602" y="1212"/>
                </a:cubicBezTo>
                <a:cubicBezTo>
                  <a:pt x="3582" y="1191"/>
                  <a:pt x="3558" y="1172"/>
                  <a:pt x="3540" y="1150"/>
                </a:cubicBezTo>
                <a:cubicBezTo>
                  <a:pt x="3534" y="1143"/>
                  <a:pt x="3532" y="1133"/>
                  <a:pt x="3525" y="1127"/>
                </a:cubicBezTo>
                <a:cubicBezTo>
                  <a:pt x="3519" y="1122"/>
                  <a:pt x="3510" y="1122"/>
                  <a:pt x="3502" y="1119"/>
                </a:cubicBezTo>
                <a:cubicBezTo>
                  <a:pt x="3486" y="1095"/>
                  <a:pt x="3454" y="1075"/>
                  <a:pt x="3425" y="1066"/>
                </a:cubicBezTo>
                <a:cubicBezTo>
                  <a:pt x="3411" y="1021"/>
                  <a:pt x="3373" y="984"/>
                  <a:pt x="3341" y="950"/>
                </a:cubicBezTo>
                <a:cubicBezTo>
                  <a:pt x="3330" y="920"/>
                  <a:pt x="3325" y="888"/>
                  <a:pt x="3302" y="866"/>
                </a:cubicBezTo>
                <a:cubicBezTo>
                  <a:pt x="3293" y="836"/>
                  <a:pt x="3286" y="830"/>
                  <a:pt x="3256" y="820"/>
                </a:cubicBezTo>
                <a:cubicBezTo>
                  <a:pt x="3218" y="779"/>
                  <a:pt x="3268" y="827"/>
                  <a:pt x="3218" y="797"/>
                </a:cubicBezTo>
                <a:cubicBezTo>
                  <a:pt x="3212" y="793"/>
                  <a:pt x="3210" y="784"/>
                  <a:pt x="3203" y="781"/>
                </a:cubicBezTo>
                <a:cubicBezTo>
                  <a:pt x="3176" y="768"/>
                  <a:pt x="3140" y="760"/>
                  <a:pt x="3110" y="751"/>
                </a:cubicBezTo>
                <a:cubicBezTo>
                  <a:pt x="3105" y="746"/>
                  <a:pt x="3093" y="742"/>
                  <a:pt x="3095" y="735"/>
                </a:cubicBezTo>
                <a:cubicBezTo>
                  <a:pt x="3098" y="727"/>
                  <a:pt x="3110" y="730"/>
                  <a:pt x="3118" y="728"/>
                </a:cubicBezTo>
                <a:cubicBezTo>
                  <a:pt x="3139" y="721"/>
                  <a:pt x="3156" y="713"/>
                  <a:pt x="3172" y="697"/>
                </a:cubicBezTo>
                <a:cubicBezTo>
                  <a:pt x="3217" y="425"/>
                  <a:pt x="3143" y="380"/>
                  <a:pt x="3233" y="444"/>
                </a:cubicBezTo>
                <a:lnTo>
                  <a:pt x="2976" y="288"/>
                </a:lnTo>
                <a:lnTo>
                  <a:pt x="2832" y="144"/>
                </a:lnTo>
                <a:lnTo>
                  <a:pt x="2592" y="48"/>
                </a:lnTo>
                <a:lnTo>
                  <a:pt x="2352" y="0"/>
                </a:lnTo>
                <a:lnTo>
                  <a:pt x="2160" y="96"/>
                </a:lnTo>
                <a:lnTo>
                  <a:pt x="2256" y="336"/>
                </a:lnTo>
                <a:lnTo>
                  <a:pt x="2304" y="480"/>
                </a:lnTo>
                <a:lnTo>
                  <a:pt x="2304" y="576"/>
                </a:lnTo>
                <a:lnTo>
                  <a:pt x="1776" y="528"/>
                </a:lnTo>
                <a:lnTo>
                  <a:pt x="1680" y="336"/>
                </a:lnTo>
                <a:lnTo>
                  <a:pt x="1296" y="336"/>
                </a:lnTo>
                <a:lnTo>
                  <a:pt x="1200" y="480"/>
                </a:lnTo>
                <a:lnTo>
                  <a:pt x="1104" y="576"/>
                </a:lnTo>
                <a:lnTo>
                  <a:pt x="432" y="624"/>
                </a:lnTo>
                <a:lnTo>
                  <a:pt x="336" y="912"/>
                </a:lnTo>
                <a:cubicBezTo>
                  <a:pt x="256" y="960"/>
                  <a:pt x="179" y="1013"/>
                  <a:pt x="96" y="1056"/>
                </a:cubicBezTo>
                <a:cubicBezTo>
                  <a:pt x="88" y="1060"/>
                  <a:pt x="69" y="1050"/>
                  <a:pt x="69" y="1050"/>
                </a:cubicBezTo>
                <a:lnTo>
                  <a:pt x="0" y="1200"/>
                </a:lnTo>
                <a:lnTo>
                  <a:pt x="144" y="1392"/>
                </a:lnTo>
                <a:lnTo>
                  <a:pt x="336" y="1488"/>
                </a:lnTo>
                <a:lnTo>
                  <a:pt x="480" y="1584"/>
                </a:lnTo>
                <a:lnTo>
                  <a:pt x="528" y="1632"/>
                </a:lnTo>
                <a:lnTo>
                  <a:pt x="816" y="1584"/>
                </a:lnTo>
                <a:lnTo>
                  <a:pt x="1129" y="1619"/>
                </a:lnTo>
                <a:lnTo>
                  <a:pt x="1167" y="1680"/>
                </a:lnTo>
                <a:lnTo>
                  <a:pt x="1152" y="1824"/>
                </a:lnTo>
                <a:lnTo>
                  <a:pt x="1248" y="1872"/>
                </a:lnTo>
                <a:lnTo>
                  <a:pt x="1467" y="187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rgbClr val="99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48130" name="Titel 1">
            <a:extLst>
              <a:ext uri="{FF2B5EF4-FFF2-40B4-BE49-F238E27FC236}">
                <a16:creationId xmlns:a16="http://schemas.microsoft.com/office/drawing/2014/main" id="{83A927B0-E797-7547-9686-694370A47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/>
          </a:p>
        </p:txBody>
      </p:sp>
      <p:pic>
        <p:nvPicPr>
          <p:cNvPr id="4" name="Grafik 3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6D993F7C-5677-4E4F-9263-8FCFB1B7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4" y="0"/>
            <a:ext cx="12177666" cy="6858000"/>
          </a:xfrm>
          <a:prstGeom prst="rect">
            <a:avLst/>
          </a:prstGeom>
        </p:spPr>
      </p:pic>
      <p:pic>
        <p:nvPicPr>
          <p:cNvPr id="6" name="Grafik 5" descr="Ein Bild, das Objekt, drinnen, Wand enthält.&#10;&#10;Automatisch generierte Beschreibung">
            <a:extLst>
              <a:ext uri="{FF2B5EF4-FFF2-40B4-BE49-F238E27FC236}">
                <a16:creationId xmlns:a16="http://schemas.microsoft.com/office/drawing/2014/main" id="{323283CD-006F-CD40-ADD9-B4F478E01E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215900"/>
            <a:ext cx="2540000" cy="128270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el 1">
            <a:extLst>
              <a:ext uri="{FF2B5EF4-FFF2-40B4-BE49-F238E27FC236}">
                <a16:creationId xmlns:a16="http://schemas.microsoft.com/office/drawing/2014/main" id="{BCC8C5A4-2F8A-2A4C-819F-5866E5A3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Unsere Angebote (Auszug)</a:t>
            </a:r>
          </a:p>
        </p:txBody>
      </p:sp>
      <p:pic>
        <p:nvPicPr>
          <p:cNvPr id="64514" name="Grafik 3">
            <a:extLst>
              <a:ext uri="{FF2B5EF4-FFF2-40B4-BE49-F238E27FC236}">
                <a16:creationId xmlns:a16="http://schemas.microsoft.com/office/drawing/2014/main" id="{0FBD2B00-8338-884F-90F6-7D2C96811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713" y="3284538"/>
            <a:ext cx="3621087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Grafik 4">
            <a:extLst>
              <a:ext uri="{FF2B5EF4-FFF2-40B4-BE49-F238E27FC236}">
                <a16:creationId xmlns:a16="http://schemas.microsoft.com/office/drawing/2014/main" id="{CCE394B6-BE04-AA4F-A4EC-34C03FA27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5500" y="3068638"/>
            <a:ext cx="3598863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el 1">
            <a:extLst>
              <a:ext uri="{FF2B5EF4-FFF2-40B4-BE49-F238E27FC236}">
                <a16:creationId xmlns:a16="http://schemas.microsoft.com/office/drawing/2014/main" id="{DDE99940-D78A-8E45-936E-A49C0833A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EventKirche mieten!</a:t>
            </a:r>
          </a:p>
        </p:txBody>
      </p:sp>
      <p:pic>
        <p:nvPicPr>
          <p:cNvPr id="65538" name="Inhaltsplatzhalter 6">
            <a:extLst>
              <a:ext uri="{FF2B5EF4-FFF2-40B4-BE49-F238E27FC236}">
                <a16:creationId xmlns:a16="http://schemas.microsoft.com/office/drawing/2014/main" id="{40D8AF40-D89D-854E-98C5-478CF4542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8" y="981075"/>
            <a:ext cx="9177337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>
            <a:extLst>
              <a:ext uri="{FF2B5EF4-FFF2-40B4-BE49-F238E27FC236}">
                <a16:creationId xmlns:a16="http://schemas.microsoft.com/office/drawing/2014/main" id="{A4C0003D-52A4-3E49-B755-FA79C777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66562" name="Inhaltsplatzhalter 2">
            <a:extLst>
              <a:ext uri="{FF2B5EF4-FFF2-40B4-BE49-F238E27FC236}">
                <a16:creationId xmlns:a16="http://schemas.microsoft.com/office/drawing/2014/main" id="{31E28454-B604-AC43-A259-344C058C9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66563" name="Datumsplatzhalter 3">
            <a:extLst>
              <a:ext uri="{FF2B5EF4-FFF2-40B4-BE49-F238E27FC236}">
                <a16:creationId xmlns:a16="http://schemas.microsoft.com/office/drawing/2014/main" id="{CAFA97AA-E56B-3349-ABA0-C8B8D92C45C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B87F08-2D6A-7543-AF83-E0ED55CB3300}" type="datetime1">
              <a:rPr lang="de-DE" altLang="de-DE" sz="1200">
                <a:solidFill>
                  <a:srgbClr val="898989"/>
                </a:solidFill>
                <a:latin typeface="Arial Narrow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24.04.23</a:t>
            </a:fld>
            <a:endParaRPr lang="de-DE" altLang="de-DE" sz="1200">
              <a:solidFill>
                <a:srgbClr val="898989"/>
              </a:solidFill>
              <a:latin typeface="Arial Narrow" panose="020B0604020202020204" pitchFamily="34" charset="0"/>
            </a:endParaRPr>
          </a:p>
        </p:txBody>
      </p:sp>
      <p:sp>
        <p:nvSpPr>
          <p:cNvPr id="66564" name="Foliennummernplatzhalter 4">
            <a:extLst>
              <a:ext uri="{FF2B5EF4-FFF2-40B4-BE49-F238E27FC236}">
                <a16:creationId xmlns:a16="http://schemas.microsoft.com/office/drawing/2014/main" id="{4CB4285B-AE65-E246-B23A-3309666FE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DD29F9-4BAD-FC49-B1D5-0CF9E0326FFB}" type="slidenum">
              <a:rPr lang="de-DE" altLang="de-DE" sz="1200">
                <a:solidFill>
                  <a:srgbClr val="898989"/>
                </a:solidFill>
                <a:latin typeface="Arial Narrow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de-DE" altLang="de-DE" sz="1200">
              <a:solidFill>
                <a:srgbClr val="898989"/>
              </a:solidFill>
              <a:latin typeface="Arial Narrow" panose="020B0604020202020204" pitchFamily="34" charset="0"/>
            </a:endParaRPr>
          </a:p>
        </p:txBody>
      </p:sp>
      <p:pic>
        <p:nvPicPr>
          <p:cNvPr id="66565" name="Inhaltsplatzhalter 7">
            <a:extLst>
              <a:ext uri="{FF2B5EF4-FFF2-40B4-BE49-F238E27FC236}">
                <a16:creationId xmlns:a16="http://schemas.microsoft.com/office/drawing/2014/main" id="{BCEE9798-7AEF-154D-8CD8-372CEA4E8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6437B47B-2B78-5C4E-B7C6-B24D25448BF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95325" y="2636838"/>
            <a:ext cx="11017250" cy="3671887"/>
          </a:xfr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de-DE" altLang="de-DE" sz="3600" b="1" dirty="0">
                <a:solidFill>
                  <a:srgbClr val="89898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Danke für die Aufmerksamkeit!</a:t>
            </a:r>
          </a:p>
          <a:p>
            <a:pPr eaLnBrk="1" hangingPunct="1"/>
            <a:endParaRPr lang="de-DE" altLang="de-DE" b="1" dirty="0">
              <a:solidFill>
                <a:srgbClr val="89898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r>
              <a:rPr lang="de-DE" altLang="de-DE" b="1" dirty="0">
                <a:solidFill>
                  <a:srgbClr val="89898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Weitere Informationen unter</a:t>
            </a:r>
          </a:p>
          <a:p>
            <a:pPr eaLnBrk="1" hangingPunct="1"/>
            <a:r>
              <a:rPr lang="de-DE" altLang="de-DE" b="1" dirty="0" err="1">
                <a:solidFill>
                  <a:srgbClr val="89898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www.baptisten-NOSA.de</a:t>
            </a:r>
            <a:endParaRPr lang="de-DE" altLang="de-DE" b="1" dirty="0">
              <a:solidFill>
                <a:srgbClr val="89898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endParaRPr lang="de-DE" altLang="de-DE" b="1" dirty="0">
              <a:solidFill>
                <a:srgbClr val="89898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r>
              <a:rPr lang="de-DE" altLang="de-DE" sz="2000" b="1" dirty="0">
                <a:solidFill>
                  <a:srgbClr val="89898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Landesverband Niedersachsen - Ostwestfalen - Sachsen-Anhalt</a:t>
            </a:r>
          </a:p>
          <a:p>
            <a:pPr eaLnBrk="1" hangingPunct="1"/>
            <a:r>
              <a:rPr lang="de-DE" altLang="de-DE" sz="1600" dirty="0">
                <a:solidFill>
                  <a:srgbClr val="898989"/>
                </a:solidFill>
              </a:rPr>
              <a:t>im Bund Evangelisch - Freikirchlicher Gemeinden in Deutschland </a:t>
            </a:r>
            <a:r>
              <a:rPr lang="de-DE" altLang="de-DE" sz="1600" dirty="0" err="1">
                <a:solidFill>
                  <a:srgbClr val="898989"/>
                </a:solidFill>
              </a:rPr>
              <a:t>K.d.ö.R</a:t>
            </a:r>
            <a:r>
              <a:rPr lang="de-DE" altLang="de-DE" sz="1600" dirty="0">
                <a:solidFill>
                  <a:srgbClr val="898989"/>
                </a:solidFill>
              </a:rPr>
              <a:t>.</a:t>
            </a:r>
            <a:endParaRPr lang="de-DE" altLang="de-DE" sz="1800" b="1" dirty="0">
              <a:solidFill>
                <a:srgbClr val="898989"/>
              </a:solidFill>
            </a:endParaRPr>
          </a:p>
          <a:p>
            <a:pPr eaLnBrk="1" hangingPunct="1"/>
            <a:endParaRPr lang="de-DE" altLang="de-DE" sz="2000" dirty="0">
              <a:solidFill>
                <a:srgbClr val="898989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C131CC1-2D86-734F-9B38-F82023BBD356}"/>
              </a:ext>
            </a:extLst>
          </p:cNvPr>
          <p:cNvSpPr/>
          <p:nvPr/>
        </p:nvSpPr>
        <p:spPr>
          <a:xfrm rot="21335958">
            <a:off x="463263" y="654557"/>
            <a:ext cx="8167621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de-DE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  <a:cs typeface="Times New Roman" pitchFamily="18" charset="0"/>
              </a:rPr>
              <a:t>Nächster Landesverbandsrat </a:t>
            </a:r>
          </a:p>
          <a:p>
            <a:pPr algn="ctr" eaLnBrk="1" hangingPunct="1">
              <a:defRPr/>
            </a:pPr>
            <a:r>
              <a:rPr lang="de-DE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itchFamily="34" charset="0"/>
                <a:cs typeface="Times New Roman" pitchFamily="18" charset="0"/>
              </a:rPr>
              <a:t>29.04.2023 - Wolfsburg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>
            <a:extLst>
              <a:ext uri="{FF2B5EF4-FFF2-40B4-BE49-F238E27FC236}">
                <a16:creationId xmlns:a16="http://schemas.microsoft.com/office/drawing/2014/main" id="{F757FE54-919F-C741-A140-0854AD623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912" y="116632"/>
            <a:ext cx="6552232" cy="8640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de-DE" altLang="de-DE" dirty="0"/>
              <a:t>Unsere Schlüsselaufgaben: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7630A07-A5BD-334A-AC40-C794AF0CD937}"/>
              </a:ext>
            </a:extLst>
          </p:cNvPr>
          <p:cNvGrpSpPr/>
          <p:nvPr/>
        </p:nvGrpSpPr>
        <p:grpSpPr>
          <a:xfrm>
            <a:off x="1814885" y="998361"/>
            <a:ext cx="8323836" cy="5547444"/>
            <a:chOff x="2957906" y="871302"/>
            <a:chExt cx="8323836" cy="5547444"/>
          </a:xfrm>
        </p:grpSpPr>
        <p:pic>
          <p:nvPicPr>
            <p:cNvPr id="3" name="Grafik 2" descr="Ein Bild, das Person, Buch, drinnen enthält.&#10;&#10;Automatisch generierte Beschreibung">
              <a:extLst>
                <a:ext uri="{FF2B5EF4-FFF2-40B4-BE49-F238E27FC236}">
                  <a16:creationId xmlns:a16="http://schemas.microsoft.com/office/drawing/2014/main" id="{EF17F815-F444-304A-B450-8C93A5FCE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906" y="871302"/>
              <a:ext cx="2773722" cy="2773722"/>
            </a:xfrm>
            <a:prstGeom prst="rect">
              <a:avLst/>
            </a:prstGeom>
          </p:spPr>
        </p:pic>
        <p:pic>
          <p:nvPicPr>
            <p:cNvPr id="5" name="Grafik 4" descr="Ein Bild, das Text, Karte enthält.&#10;&#10;Automatisch generierte Beschreibung">
              <a:extLst>
                <a:ext uri="{FF2B5EF4-FFF2-40B4-BE49-F238E27FC236}">
                  <a16:creationId xmlns:a16="http://schemas.microsoft.com/office/drawing/2014/main" id="{3A34EA7F-7791-DE45-B994-A777933D1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8020" y="3645024"/>
              <a:ext cx="2773722" cy="2773722"/>
            </a:xfrm>
            <a:prstGeom prst="rect">
              <a:avLst/>
            </a:prstGeom>
          </p:spPr>
        </p:pic>
        <p:pic>
          <p:nvPicPr>
            <p:cNvPr id="8" name="Grafik 7" descr="Ein Bild, das Floß, Wasser, draußen, Wasserfahrzeug enthält.&#10;&#10;Automatisch generierte Beschreibung">
              <a:extLst>
                <a:ext uri="{FF2B5EF4-FFF2-40B4-BE49-F238E27FC236}">
                  <a16:creationId xmlns:a16="http://schemas.microsoft.com/office/drawing/2014/main" id="{CA90FD33-C105-094C-852B-BD1BB4FA2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2518" y="3645024"/>
              <a:ext cx="2773722" cy="2773722"/>
            </a:xfrm>
            <a:prstGeom prst="rect">
              <a:avLst/>
            </a:prstGeom>
          </p:spPr>
        </p:pic>
        <p:pic>
          <p:nvPicPr>
            <p:cNvPr id="10" name="Grafik 9" descr="Ein Bild, das Person, drinnen, Frau enthält.&#10;&#10;Automatisch generierte Beschreibung">
              <a:extLst>
                <a:ext uri="{FF2B5EF4-FFF2-40B4-BE49-F238E27FC236}">
                  <a16:creationId xmlns:a16="http://schemas.microsoft.com/office/drawing/2014/main" id="{4D9077BB-82A1-F446-A9B5-F83095AF4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6240" y="871302"/>
              <a:ext cx="2773722" cy="2773722"/>
            </a:xfrm>
            <a:prstGeom prst="rect">
              <a:avLst/>
            </a:prstGeom>
          </p:spPr>
        </p:pic>
        <p:pic>
          <p:nvPicPr>
            <p:cNvPr id="12" name="Grafik 11" descr="Ein Bild, das Person, Wasser, Sport, draußen enthält.&#10;&#10;Automatisch generierte Beschreibung">
              <a:extLst>
                <a:ext uri="{FF2B5EF4-FFF2-40B4-BE49-F238E27FC236}">
                  <a16:creationId xmlns:a16="http://schemas.microsoft.com/office/drawing/2014/main" id="{AD4E6B27-4DA0-5A49-BBAE-C3D3F619C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796" y="3645024"/>
              <a:ext cx="2773722" cy="2773722"/>
            </a:xfrm>
            <a:prstGeom prst="rect">
              <a:avLst/>
            </a:prstGeom>
          </p:spPr>
        </p:pic>
        <p:pic>
          <p:nvPicPr>
            <p:cNvPr id="14" name="Grafik 13" descr="Ein Bild, das Straße, Person, draußen, Frau enthält.&#10;&#10;Automatisch generierte Beschreibung">
              <a:extLst>
                <a:ext uri="{FF2B5EF4-FFF2-40B4-BE49-F238E27FC236}">
                  <a16:creationId xmlns:a16="http://schemas.microsoft.com/office/drawing/2014/main" id="{FFD56A02-F7D7-B74F-90E9-D3FDFFE95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2518" y="871302"/>
              <a:ext cx="2773722" cy="2773722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077E7C20-5B9E-0550-1E74-441C74DD579A}"/>
              </a:ext>
            </a:extLst>
          </p:cNvPr>
          <p:cNvSpPr txBox="1"/>
          <p:nvPr/>
        </p:nvSpPr>
        <p:spPr>
          <a:xfrm rot="20883203">
            <a:off x="8004296" y="2205370"/>
            <a:ext cx="17299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/>
              <a:t>2022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E8A8331-AE92-DA19-DF66-C3294B94A075}"/>
              </a:ext>
            </a:extLst>
          </p:cNvPr>
          <p:cNvSpPr txBox="1"/>
          <p:nvPr/>
        </p:nvSpPr>
        <p:spPr>
          <a:xfrm rot="20883203">
            <a:off x="5111823" y="4781972"/>
            <a:ext cx="17299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27337CC-DA5D-8819-63F1-81161B071037}"/>
              </a:ext>
            </a:extLst>
          </p:cNvPr>
          <p:cNvSpPr txBox="1"/>
          <p:nvPr/>
        </p:nvSpPr>
        <p:spPr>
          <a:xfrm rot="20883203">
            <a:off x="2879575" y="5305641"/>
            <a:ext cx="17299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63DC1EC-A65F-6C67-A21C-ECEBAC0BA3A9}"/>
              </a:ext>
            </a:extLst>
          </p:cNvPr>
          <p:cNvSpPr txBox="1"/>
          <p:nvPr/>
        </p:nvSpPr>
        <p:spPr>
          <a:xfrm rot="20883203">
            <a:off x="2591544" y="2121722"/>
            <a:ext cx="17299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>
                <a:solidFill>
                  <a:schemeClr val="bg1"/>
                </a:solidFill>
              </a:rPr>
              <a:t>2020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45F06-8A5E-7D44-8A8F-9CF286FC6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 descr="Ein Bild, das Foto, verschieden enthält.&#10;&#10;Automatisch generierte Beschreibung">
            <a:extLst>
              <a:ext uri="{FF2B5EF4-FFF2-40B4-BE49-F238E27FC236}">
                <a16:creationId xmlns:a16="http://schemas.microsoft.com/office/drawing/2014/main" id="{5BC1E99D-FA80-794D-93B3-4E5C3B7D6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04" y="309613"/>
            <a:ext cx="4849992" cy="6472101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E5DE7F-9525-BA45-8DC2-3B554B044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70E2-0D1C-BC4F-B002-8C1998DEFE2D}" type="datetime1">
              <a:rPr lang="de-DE" altLang="de-DE" smtClean="0"/>
              <a:pPr/>
              <a:t>24.04.23</a:t>
            </a:fld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C7646A-7101-AB4D-BAAC-B82FAC6DE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25B-6DBA-274B-9A2B-AF9DF68B158B}" type="slidenum">
              <a:rPr lang="de-DE" altLang="de-DE" smtClean="0"/>
              <a:pPr/>
              <a:t>4</a:t>
            </a:fld>
            <a:endParaRPr lang="de-DE" altLang="de-DE"/>
          </a:p>
        </p:txBody>
      </p:sp>
      <p:pic>
        <p:nvPicPr>
          <p:cNvPr id="9" name="Grafik 8" descr="Ein Bild, das drinnen, Boden, Wand, Decke enthält.&#10;&#10;Automatisch generierte Beschreibung">
            <a:extLst>
              <a:ext uri="{FF2B5EF4-FFF2-40B4-BE49-F238E27FC236}">
                <a16:creationId xmlns:a16="http://schemas.microsoft.com/office/drawing/2014/main" id="{3A19D953-FDD7-984E-BEC6-259CD74BB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5927">
            <a:off x="2211721" y="913448"/>
            <a:ext cx="4179704" cy="541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28759"/>
      </p:ext>
    </p:extLst>
  </p:cSld>
  <p:clrMapOvr>
    <a:masterClrMapping/>
  </p:clrMapOvr>
  <p:transition spd="slow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>
            <a:extLst>
              <a:ext uri="{FF2B5EF4-FFF2-40B4-BE49-F238E27FC236}">
                <a16:creationId xmlns:a16="http://schemas.microsoft.com/office/drawing/2014/main" id="{F757FE54-919F-C741-A140-0854AD623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340768"/>
            <a:ext cx="4659312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de-DE" altLang="de-DE"/>
              <a:t>Unsere Struktur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172A6530-E9BA-2242-A3AA-D918931FB8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7046158"/>
              </p:ext>
            </p:extLst>
          </p:nvPr>
        </p:nvGraphicFramePr>
        <p:xfrm>
          <a:off x="4511824" y="188640"/>
          <a:ext cx="7280448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7688508"/>
      </p:ext>
    </p:extLst>
  </p:cSld>
  <p:clrMapOvr>
    <a:masterClrMapping/>
  </p:clrMapOvr>
  <p:transition spd="slow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5A05B4C4-79EA-5249-852B-743D96E0B7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23592" y="980728"/>
            <a:ext cx="77724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de-DE" altLang="de-DE" sz="3600" dirty="0"/>
              <a:t>Regionsaufgaben:</a:t>
            </a:r>
            <a:endParaRPr lang="en-US" altLang="de-DE" sz="3600" b="1" u="sng" dirty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268E33D-CCB1-E143-B3D9-3E55BEE26B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3525" y="1989138"/>
            <a:ext cx="11449050" cy="4487862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de-DE" altLang="de-DE" sz="2800">
                <a:solidFill>
                  <a:srgbClr val="000000"/>
                </a:solidFill>
              </a:rPr>
              <a:t>In den Regionen finden jährlich Zusammenkünfte statt, bei denen Informationen über die Situation in den Gemeinden gegeben, Gemeinschaft gepflegt und Projekte und gemeinsame Arbeiten  geplant werden.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800">
                <a:solidFill>
                  <a:srgbClr val="000000"/>
                </a:solidFill>
              </a:rPr>
              <a:t>Das leitende Gremium der Region wird aus gewählten Mitgliedern und aus Sachbearbeitern gebildet. Ihre Aufgabe ist es, die Region zu organisieren und ggf. Projekte und gemeinsame Arbeiten zu gestalten.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800">
                <a:solidFill>
                  <a:srgbClr val="000000"/>
                </a:solidFill>
              </a:rPr>
              <a:t>Die Region wählt/beruft zwei Mitglieder der Landesverbandsleitung.</a:t>
            </a:r>
            <a:endParaRPr lang="en-US" altLang="de-DE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FFD42280-E8FB-F24E-BA7F-9D470101AC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125538"/>
            <a:ext cx="77724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de-DE" altLang="de-DE" sz="3600" dirty="0"/>
              <a:t>Leitung des Landesverbandes:</a:t>
            </a:r>
            <a:endParaRPr lang="en-US" altLang="de-DE" sz="3600" b="1" u="sng" dirty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281B240-6534-5C49-9C0F-241A6C9F0C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963" y="2492375"/>
            <a:ext cx="11522075" cy="381635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de-DE" altLang="de-DE" sz="2400" dirty="0">
                <a:solidFill>
                  <a:srgbClr val="000000"/>
                </a:solidFill>
              </a:rPr>
              <a:t>Das wichtigste Entscheidungsorgan ist der </a:t>
            </a:r>
            <a:r>
              <a:rPr lang="de-DE" altLang="de-DE" sz="2400" u="sng" dirty="0">
                <a:solidFill>
                  <a:srgbClr val="000000"/>
                </a:solidFill>
              </a:rPr>
              <a:t>Rat des Landesverbandes</a:t>
            </a:r>
            <a:r>
              <a:rPr lang="de-DE" altLang="de-DE" sz="2400" b="1" dirty="0">
                <a:solidFill>
                  <a:srgbClr val="000000"/>
                </a:solidFill>
              </a:rPr>
              <a:t>,</a:t>
            </a:r>
            <a:r>
              <a:rPr lang="de-DE" altLang="de-DE" sz="2400" dirty="0">
                <a:solidFill>
                  <a:srgbClr val="000000"/>
                </a:solidFill>
              </a:rPr>
              <a:t> eine jährlich tagende Versammlung mit Delegierten aus allen Gemeinden.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de-DE" altLang="de-DE" sz="2400" dirty="0">
                <a:solidFill>
                  <a:srgbClr val="000000"/>
                </a:solidFill>
              </a:rPr>
              <a:t>Das leitende Gremium des Landesverbandes ist die </a:t>
            </a:r>
            <a:r>
              <a:rPr lang="de-DE" altLang="de-DE" sz="2400" u="sng" dirty="0">
                <a:solidFill>
                  <a:srgbClr val="000000"/>
                </a:solidFill>
              </a:rPr>
              <a:t>Leitung des Landesverbandes</a:t>
            </a:r>
            <a:r>
              <a:rPr lang="de-DE" altLang="de-DE" sz="24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de-DE" altLang="de-DE" sz="2400" dirty="0">
                <a:solidFill>
                  <a:srgbClr val="000000"/>
                </a:solidFill>
              </a:rPr>
              <a:t>Den Vorsitz hat der </a:t>
            </a:r>
            <a:r>
              <a:rPr lang="de-DE" altLang="de-DE" sz="2400" u="sng" dirty="0">
                <a:solidFill>
                  <a:srgbClr val="000000"/>
                </a:solidFill>
              </a:rPr>
              <a:t>Leiter des Landesverbandes</a:t>
            </a:r>
            <a:r>
              <a:rPr lang="de-DE" altLang="de-DE" sz="2400" dirty="0">
                <a:solidFill>
                  <a:srgbClr val="000000"/>
                </a:solidFill>
              </a:rPr>
              <a:t>.</a:t>
            </a:r>
            <a:br>
              <a:rPr lang="de-DE" altLang="de-DE" sz="2400" dirty="0">
                <a:solidFill>
                  <a:srgbClr val="000000"/>
                </a:solidFill>
              </a:rPr>
            </a:br>
            <a:r>
              <a:rPr lang="de-DE" altLang="de-DE" sz="2400" dirty="0">
                <a:solidFill>
                  <a:srgbClr val="000000"/>
                </a:solidFill>
              </a:rPr>
              <a:t>Er wird von der Leitung gewählt, bedarf aber der Zustimmung des Rates.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de-DE" altLang="de-DE" sz="2400" dirty="0">
                <a:solidFill>
                  <a:srgbClr val="000000"/>
                </a:solidFill>
              </a:rPr>
              <a:t>Leiter: 			Pastor Jürgen Tischler (Springe),</a:t>
            </a:r>
            <a:br>
              <a:rPr lang="de-DE" altLang="de-DE" sz="2400" dirty="0">
                <a:solidFill>
                  <a:srgbClr val="000000"/>
                </a:solidFill>
              </a:rPr>
            </a:br>
            <a:r>
              <a:rPr lang="de-DE" altLang="de-DE" sz="2400" dirty="0">
                <a:solidFill>
                  <a:srgbClr val="000000"/>
                </a:solidFill>
              </a:rPr>
              <a:t>Stellvertreter: 		Dr. Stefan Voges (Salzgitter) </a:t>
            </a:r>
            <a:br>
              <a:rPr lang="de-DE" altLang="de-DE" sz="2400" dirty="0">
                <a:solidFill>
                  <a:srgbClr val="000000"/>
                </a:solidFill>
              </a:rPr>
            </a:br>
            <a:r>
              <a:rPr lang="de-DE" altLang="de-DE" sz="2400" dirty="0">
                <a:solidFill>
                  <a:srgbClr val="000000"/>
                </a:solidFill>
              </a:rPr>
              <a:t>Finanzverantwortliche: 	Susanne Schulz (Uslar).</a:t>
            </a:r>
            <a:endParaRPr lang="en-US" altLang="de-DE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15DAA3F3-3331-E740-B8CD-6FE2109EA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23592" y="1124744"/>
            <a:ext cx="7129065" cy="7927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de-DE" altLang="de-DE" sz="3600" dirty="0"/>
              <a:t>Gemeinsame Aufgaben (Auszug):</a:t>
            </a:r>
            <a:endParaRPr lang="en-US" altLang="de-DE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E95DB1E-244A-C245-AFC1-96484E3701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3275" y="2301875"/>
            <a:ext cx="10514013" cy="3719513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Wingdings" pitchFamily="2" charset="2"/>
              <a:buChar char="®"/>
              <a:defRPr/>
            </a:pPr>
            <a:r>
              <a:rPr lang="de-DE" sz="2800" dirty="0">
                <a:solidFill>
                  <a:schemeClr val="dk1"/>
                </a:solidFill>
              </a:rPr>
              <a:t> Gemeindejugendwerk (GJW)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Wingdings" pitchFamily="2" charset="2"/>
              <a:buChar char="®"/>
              <a:defRPr/>
            </a:pPr>
            <a:r>
              <a:rPr lang="de-DE" sz="2800" dirty="0">
                <a:solidFill>
                  <a:schemeClr val="dk1"/>
                </a:solidFill>
              </a:rPr>
              <a:t> Mission und Gemeindeentwicklung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®"/>
              <a:defRPr/>
            </a:pPr>
            <a:r>
              <a:rPr lang="de-DE" sz="2800" dirty="0">
                <a:solidFill>
                  <a:schemeClr val="dk1"/>
                </a:solidFill>
              </a:rPr>
              <a:t> Konfliktberatung von Gemeinden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2800" dirty="0">
                <a:solidFill>
                  <a:schemeClr val="dk1"/>
                </a:solidFill>
              </a:rPr>
              <a:t>	(Kontakt: Landesverbandsleiter oder Referent für 					      Gemeindeentwicklung)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46FCBBAB-10E8-814E-BD39-D448FC2197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5325" y="1524000"/>
            <a:ext cx="10656888" cy="464820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130000"/>
              </a:lnSpc>
              <a:buFont typeface="Wingdings" pitchFamily="2" charset="2"/>
              <a:buChar char="®"/>
            </a:pPr>
            <a:r>
              <a:rPr lang="de-DE" altLang="de-DE" sz="2800" dirty="0">
                <a:solidFill>
                  <a:srgbClr val="000000"/>
                </a:solidFill>
              </a:rPr>
              <a:t>Pastorengemeinschaft (Studientagung, Vertrauenspastor, Berufungsrat)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®"/>
            </a:pPr>
            <a:r>
              <a:rPr lang="de-DE" altLang="de-DE" sz="2800" dirty="0">
                <a:solidFill>
                  <a:srgbClr val="000000"/>
                </a:solidFill>
              </a:rPr>
              <a:t>Regionaler Arbeitskreis </a:t>
            </a:r>
          </a:p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de-DE" altLang="de-DE" sz="2800" dirty="0">
                <a:solidFill>
                  <a:srgbClr val="000000"/>
                </a:solidFill>
              </a:rPr>
              <a:t>	„Geistliche Gemeindeerneuerung“ (GGE)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®"/>
            </a:pPr>
            <a:r>
              <a:rPr lang="de-DE" altLang="de-DE" sz="2800" dirty="0">
                <a:solidFill>
                  <a:srgbClr val="000000"/>
                </a:solidFill>
              </a:rPr>
              <a:t>Öffentlichkeitsarbeit </a:t>
            </a:r>
          </a:p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de-DE" altLang="de-DE" sz="2800" i="1" dirty="0">
                <a:solidFill>
                  <a:srgbClr val="000000"/>
                </a:solidFill>
              </a:rPr>
              <a:t>	(siehe auch: </a:t>
            </a:r>
            <a:r>
              <a:rPr lang="de-DE" altLang="de-DE" sz="2800" i="1" dirty="0" err="1">
                <a:solidFill>
                  <a:srgbClr val="000000"/>
                </a:solidFill>
              </a:rPr>
              <a:t>www.baptisten-NOSA.de</a:t>
            </a:r>
            <a:r>
              <a:rPr lang="de-DE" altLang="de-DE" sz="2800" i="1" dirty="0">
                <a:solidFill>
                  <a:srgbClr val="000000"/>
                </a:solidFill>
              </a:rPr>
              <a:t>)</a:t>
            </a:r>
            <a:endParaRPr lang="de-DE" altLang="de-DE" sz="2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®"/>
            </a:pPr>
            <a:r>
              <a:rPr lang="de-DE" altLang="de-DE" sz="2800" dirty="0">
                <a:solidFill>
                  <a:srgbClr val="000000"/>
                </a:solidFill>
              </a:rPr>
              <a:t>Arbeitsgemeinschaft Christlicher Kirchen (ACK)</a:t>
            </a:r>
            <a:endParaRPr lang="en-US" altLang="de-DE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blinds dir="vert"/>
  </p:transition>
</p:sld>
</file>

<file path=ppt/theme/theme1.xml><?xml version="1.0" encoding="utf-8"?>
<a:theme xmlns:a="http://schemas.openxmlformats.org/drawingml/2006/main" name="NOSA JT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Verdana"/>
        <a:ea typeface="MS Gothic"/>
        <a:cs typeface=""/>
      </a:majorFont>
      <a:minorFont>
        <a:latin typeface="Verdana"/>
        <a:ea typeface="MS Gothic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5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5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pitchFamily="49" charset="-128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5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5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pitchFamily="49" charset="-128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Office\Templates\Presentation Designs\Fabrik.pot</Template>
  <TotalTime>0</TotalTime>
  <Words>750</Words>
  <Application>Microsoft Macintosh PowerPoint</Application>
  <PresentationFormat>Breitbild</PresentationFormat>
  <Paragraphs>128</Paragraphs>
  <Slides>23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23</vt:i4>
      </vt:variant>
    </vt:vector>
  </HeadingPairs>
  <TitlesOfParts>
    <vt:vector size="33" baseType="lpstr">
      <vt:lpstr>Arial</vt:lpstr>
      <vt:lpstr>Arial Narrow</vt:lpstr>
      <vt:lpstr>Calibri</vt:lpstr>
      <vt:lpstr>Times New Roman</vt:lpstr>
      <vt:lpstr>Verdana</vt:lpstr>
      <vt:lpstr>Wingdings</vt:lpstr>
      <vt:lpstr>NOSA JT</vt:lpstr>
      <vt:lpstr>1_Standarddesign</vt:lpstr>
      <vt:lpstr>Benutzerdefiniertes Design</vt:lpstr>
      <vt:lpstr>1_Benutzerdefiniertes Design</vt:lpstr>
      <vt:lpstr>PowerPoint-Präsentation</vt:lpstr>
      <vt:lpstr>PowerPoint-Präsentation</vt:lpstr>
      <vt:lpstr>Unsere Schlüsselaufgaben:</vt:lpstr>
      <vt:lpstr>PowerPoint-Präsentation</vt:lpstr>
      <vt:lpstr>Unsere Struktur</vt:lpstr>
      <vt:lpstr>Regionsaufgaben:</vt:lpstr>
      <vt:lpstr>Leitung des Landesverbandes:</vt:lpstr>
      <vt:lpstr>Gemeinsame Aufgaben (Auszug):</vt:lpstr>
      <vt:lpstr>PowerPoint-Präsentation</vt:lpstr>
      <vt:lpstr>PowerPoint-Präsentation</vt:lpstr>
      <vt:lpstr>Werke im Landesverbandsgebiet:</vt:lpstr>
      <vt:lpstr>Zahlen Landesverbands:  (Stand 01.01.2021)</vt:lpstr>
      <vt:lpstr>PowerPoint-Präsentation</vt:lpstr>
      <vt:lpstr>PowerPoint-Präsentation</vt:lpstr>
      <vt:lpstr>Zwei Beispiele aus den Arbeitsbereichen: 1. Das GJW (Gemeindejugendwerk): Christopher Witt (Geschäftsführer und Projektmanager) und  Benedikt Elsner (Landesjugendpastor)</vt:lpstr>
      <vt:lpstr>Angebote:</vt:lpstr>
      <vt:lpstr>Gemeindejugendwerk NOS</vt:lpstr>
      <vt:lpstr>Mission und Gemeindeentwicklung:</vt:lpstr>
      <vt:lpstr>Unser Ziel</vt:lpstr>
      <vt:lpstr>Unsere Angebote (Auszug)</vt:lpstr>
      <vt:lpstr>EventKirche mieten!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EFG Wolfenbüttel</dc:creator>
  <cp:lastModifiedBy>Jürgen Tischler, Springe</cp:lastModifiedBy>
  <cp:revision>113</cp:revision>
  <cp:lastPrinted>2017-11-22T15:09:41Z</cp:lastPrinted>
  <dcterms:created xsi:type="dcterms:W3CDTF">2003-10-01T15:30:03Z</dcterms:created>
  <dcterms:modified xsi:type="dcterms:W3CDTF">2023-04-24T11:39:21Z</dcterms:modified>
</cp:coreProperties>
</file>