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1" r:id="rId7"/>
    <p:sldId id="262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38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B228F-0D90-EB75-BD08-B4A293CC2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52894E2-D52D-7B6B-201F-9031CBF49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1EBB25-1170-A364-FB82-051C6A2A3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959-0E75-4FAE-B454-76605CE52AED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683386-213B-5D8D-673D-FD07F19BB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751D49-D6BD-141A-D64A-1BD26B03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33B5E-FB91-40DE-8F77-B143BD33BB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837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832F53-C499-6DD5-A1F8-03C82D8E4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7D0DA40-CA55-F1A4-4970-42A0FE01F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5BBC78-9C95-74C9-3B3B-841EE4E01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959-0E75-4FAE-B454-76605CE52AED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F78D6E-B4A5-537F-B5F3-2CE39B066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790E71-2DF7-499E-46C7-D604AA815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33B5E-FB91-40DE-8F77-B143BD33BB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6085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3BA5961-002D-473F-689D-B4CD8D93F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44556F0-894B-F732-95D4-1A27A7A91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E382FC-E7D9-3AB3-0A10-F027458B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959-0E75-4FAE-B454-76605CE52AED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289A62-4207-275D-8632-0D03A83D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FA8CD4-0112-5A10-DE42-9CF540A3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33B5E-FB91-40DE-8F77-B143BD33BB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990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74BE34-CB38-9807-15E6-EB867883A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9031FC-408A-34B8-6327-465B97FD9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C4BC7A-98EB-DD73-EC4B-DF15DC120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959-0E75-4FAE-B454-76605CE52AED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4A2213-6046-2EFD-0512-E618A5DFA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991B6E-E4A4-140F-CB56-4C0EB856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33B5E-FB91-40DE-8F77-B143BD33BB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169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155B65-749C-5C18-50D7-31509CDCE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155898-4F94-8F4D-BAEC-23332F1C5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0746DC-36E8-616C-3A3F-88A8C66AE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959-0E75-4FAE-B454-76605CE52AED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D6B0D3-76C7-1EF8-AD67-07C8C313A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086BFC-8C4E-8F82-92E3-3B51DC100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33B5E-FB91-40DE-8F77-B143BD33BB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017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E9BE22-FC4A-3B48-8F4B-18DFB6A99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A95D18-2958-7913-F1A8-0812DEF6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F92AA2A-56F3-7F3B-4666-836784C8F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238D98-A332-B8BB-C753-25F515E38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959-0E75-4FAE-B454-76605CE52AED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FF6BD57-DA3D-E945-6C7A-515C5DEAA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39D31-F009-4A5C-106C-2445D820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33B5E-FB91-40DE-8F77-B143BD33BB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906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5ADEBA-2297-818F-5FAC-E8294247C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CFAC51-8E56-2900-C0DB-D923B7D8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CF587A-4A94-58B7-4E90-6E6523484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BF53FB-FE86-7F55-985D-24C12BCC41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2B35B6C-1CE4-7784-429B-34FE9179C7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30A6889-C4DA-9DE8-14AC-B5E331D93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959-0E75-4FAE-B454-76605CE52AED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8B34170-499C-4382-C27D-777333B21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EC4E8EB-8DDC-904B-FFCD-1B4427D8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33B5E-FB91-40DE-8F77-B143BD33BB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42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3B0EA1-0907-80A6-AFF7-B8A611311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B7E3504-4398-27D8-7984-ADBE295A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959-0E75-4FAE-B454-76605CE52AED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53F495-0A19-DDE8-47F3-CC5CDED9B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C8F903-DAC1-5CFC-7EB3-A009FADC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33B5E-FB91-40DE-8F77-B143BD33BB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654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183055E-1E67-FF59-6F54-67C6DDC8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959-0E75-4FAE-B454-76605CE52AED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E1FAE5D-5C2A-286C-5BFD-43FE85B4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0A9F9E-9BA5-71C0-2F13-186625BBC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33B5E-FB91-40DE-8F77-B143BD33BB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32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916190-E7D8-EE98-A460-9FCA83F5D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B23A19-6AFA-3022-B06A-A7540CCCD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ED3948-244C-FD46-C92B-46B7070CE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628FB17-B15A-1E5B-C559-7F0328F6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959-0E75-4FAE-B454-76605CE52AED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802A38-8713-FD40-9059-F5FF3646C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CF7EF22-ADE4-C786-761D-2A7496E8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33B5E-FB91-40DE-8F77-B143BD33BB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0210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B68503-022D-CDC5-BA27-85CA643E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7CB9C00-379B-B55E-1C98-22F7AEBC2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631B2C-F514-BD7B-DF60-0EAC321CC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C5C76B-8E17-9D8B-8724-AE731878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A959-0E75-4FAE-B454-76605CE52AED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5A62A86-A12E-B4FF-C2B6-2A855D6BD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B104ADC-0164-ABF6-5196-59A0A8E58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33B5E-FB91-40DE-8F77-B143BD33BB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148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75343A7-AB1C-6C7C-E8B1-E2B221DE5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57AE91-CD67-01B9-FFEA-FE82F2331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EECA1F-14F5-4C2A-0732-8CD5DD0260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ECA959-0E75-4FAE-B454-76605CE52AED}" type="datetimeFigureOut">
              <a:rPr lang="de-DE" smtClean="0"/>
              <a:t>17.04.2026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459670-D68E-68BF-A1E6-EBE5F53E96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21F74F-1D6E-017E-0BD3-88888C457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D33B5E-FB91-40DE-8F77-B143BD33BB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47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8F13C-8BAA-42DE-F6DA-7420D398B3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Baukollekte LV-Tag NOSA </a:t>
            </a:r>
            <a:r>
              <a:rPr lang="de-DE" sz="4000" b="1" dirty="0"/>
              <a:t>2026 (Gifhorn)</a:t>
            </a:r>
            <a:br>
              <a:rPr lang="de-DE" sz="4000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BF718A8-899A-7554-9109-2C40C5A2E4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Evangelisch-Freikirchliche Gemeinde Wernigerode</a:t>
            </a:r>
          </a:p>
          <a:p>
            <a:r>
              <a:rPr lang="de-DE" dirty="0"/>
              <a:t>Gemeindezentrum ARCHE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F458B0-B487-5063-F137-582CF02651E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79813" y="4647149"/>
            <a:ext cx="832373" cy="108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17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2" name="Bild 1">
            <a:extLst>
              <a:ext uri="{FF2B5EF4-FFF2-40B4-BE49-F238E27FC236}">
                <a16:creationId xmlns:a16="http://schemas.microsoft.com/office/drawing/2014/main" id="{3B15E049-477B-8DAB-5045-C7C095220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9" b="1404"/>
          <a:stretch>
            <a:fillRect/>
          </a:stretch>
        </p:blipFill>
        <p:spPr bwMode="auto">
          <a:xfrm>
            <a:off x="2210938" y="1251719"/>
            <a:ext cx="7560860" cy="4252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5659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0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30" name="Group 22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88AD5A07-D099-AC88-AE4C-DF4B3EB9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3259"/>
          <a:stretch>
            <a:fillRect/>
          </a:stretch>
        </p:blipFill>
        <p:spPr>
          <a:xfrm>
            <a:off x="2210938" y="1251336"/>
            <a:ext cx="7560860" cy="425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82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4" name="Bild 1">
            <a:extLst>
              <a:ext uri="{FF2B5EF4-FFF2-40B4-BE49-F238E27FC236}">
                <a16:creationId xmlns:a16="http://schemas.microsoft.com/office/drawing/2014/main" id="{F2DEBCD7-78B2-7D5F-3C5D-100009F044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2143" y="1180532"/>
            <a:ext cx="6658449" cy="439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4751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A3CEB5AC-7104-ED73-7B6D-FD0CAF327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38" y="1582117"/>
            <a:ext cx="7560860" cy="359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0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 3">
            <a:extLst>
              <a:ext uri="{FF2B5EF4-FFF2-40B4-BE49-F238E27FC236}">
                <a16:creationId xmlns:a16="http://schemas.microsoft.com/office/drawing/2014/main" id="{C2B8DF46-1619-FECC-C110-A840ECCC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33" r="-15925" b="17902"/>
          <a:stretch>
            <a:fillRect/>
          </a:stretch>
        </p:blipFill>
        <p:spPr bwMode="auto">
          <a:xfrm>
            <a:off x="838199" y="557188"/>
            <a:ext cx="4181917" cy="5750293"/>
          </a:xfrm>
          <a:prstGeom prst="rect">
            <a:avLst/>
          </a:prstGeom>
          <a:noFill/>
        </p:spPr>
      </p:pic>
      <p:pic>
        <p:nvPicPr>
          <p:cNvPr id="2" name="Bild 2">
            <a:extLst>
              <a:ext uri="{FF2B5EF4-FFF2-40B4-BE49-F238E27FC236}">
                <a16:creationId xmlns:a16="http://schemas.microsoft.com/office/drawing/2014/main" id="{169BC197-E758-D322-D596-788490633F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9" r="3" b="19704"/>
          <a:stretch>
            <a:fillRect/>
          </a:stretch>
        </p:blipFill>
        <p:spPr bwMode="auto">
          <a:xfrm>
            <a:off x="5186775" y="557188"/>
            <a:ext cx="6167025" cy="2785948"/>
          </a:xfrm>
          <a:prstGeom prst="rect">
            <a:avLst/>
          </a:prstGeom>
          <a:noFill/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B41F08A-0AB9-40FE-A1BF-40E842F6DB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5409" t="5427" r="-10067" b="6318"/>
          <a:stretch>
            <a:fillRect/>
          </a:stretch>
        </p:blipFill>
        <p:spPr>
          <a:xfrm>
            <a:off x="5186774" y="3514851"/>
            <a:ext cx="6167025" cy="27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53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7C043F0-51F2-DBE3-C34C-BFE685AC1F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65" b="1884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49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Breitbild</PresentationFormat>
  <Paragraphs>3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Meiryo</vt:lpstr>
      <vt:lpstr>Aptos</vt:lpstr>
      <vt:lpstr>Aptos Display</vt:lpstr>
      <vt:lpstr>Arial</vt:lpstr>
      <vt:lpstr>Office</vt:lpstr>
      <vt:lpstr>Baukollekte LV-Tag NOSA 2026 (Gifhorn)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neuekreatur neuekreatur</dc:creator>
  <cp:lastModifiedBy>neuekreatur neuekreatur</cp:lastModifiedBy>
  <cp:revision>1</cp:revision>
  <dcterms:created xsi:type="dcterms:W3CDTF">2026-04-17T15:53:35Z</dcterms:created>
  <dcterms:modified xsi:type="dcterms:W3CDTF">2026-04-17T16:12:33Z</dcterms:modified>
</cp:coreProperties>
</file>