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18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6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8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9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7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4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9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92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59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C05A-8E34-4440-8D77-7F39512A59C3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972D-A293-49BF-A176-62C07A389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518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57267-D790-46EE-A5DF-B5DFE3F2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395568"/>
            <a:ext cx="10782300" cy="1325563"/>
          </a:xfrm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latin typeface="Arial Rounded MT Bold" panose="020F0704030504030204" pitchFamily="34" charset="0"/>
              </a:rPr>
              <a:t>BAUKOLLEKTE</a:t>
            </a:r>
            <a:r>
              <a:rPr lang="de-DE" sz="8000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DF47C82-C173-4D06-9F68-7E5B7B46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778007"/>
            <a:ext cx="4967868" cy="1684425"/>
          </a:xfrm>
        </p:spPr>
      </p:pic>
    </p:spTree>
    <p:extLst>
      <p:ext uri="{BB962C8B-B14F-4D97-AF65-F5344CB8AC3E}">
        <p14:creationId xmlns:p14="http://schemas.microsoft.com/office/powerpoint/2010/main" val="375937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8761C77-69D9-40AB-BB15-0FACBD385DAA}"/>
              </a:ext>
            </a:extLst>
          </p:cNvPr>
          <p:cNvSpPr txBox="1"/>
          <p:nvPr/>
        </p:nvSpPr>
        <p:spPr>
          <a:xfrm>
            <a:off x="3009900" y="176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01A34A-4C1F-486C-A164-FEA3C19E0D07}"/>
              </a:ext>
            </a:extLst>
          </p:cNvPr>
          <p:cNvSpPr/>
          <p:nvPr/>
        </p:nvSpPr>
        <p:spPr>
          <a:xfrm>
            <a:off x="240632" y="416899"/>
            <a:ext cx="1178132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rdam Signature" pitchFamily="50" charset="0"/>
              </a:rPr>
              <a:t>Wir sind eine Gemeinde im Veränderungsprozess</a:t>
            </a:r>
          </a:p>
          <a:p>
            <a:endParaRPr lang="de-DE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sterdam Signature" pitchFamily="50" charset="0"/>
            </a:endParaRPr>
          </a:p>
          <a:p>
            <a:r>
              <a:rPr lang="de-DE" sz="4000" dirty="0">
                <a:latin typeface="Amsterdam Signature" pitchFamily="50" charset="0"/>
              </a:rPr>
              <a:t>Heimat für mehrere Gemeinden</a:t>
            </a:r>
          </a:p>
          <a:p>
            <a:r>
              <a:rPr lang="de-DE" sz="4000" dirty="0">
                <a:latin typeface="Amsterdam Signature" pitchFamily="50" charset="0"/>
              </a:rPr>
              <a:t>Anbieter von ca. 20 Wochen Indoorspielplatz</a:t>
            </a:r>
          </a:p>
          <a:p>
            <a:r>
              <a:rPr lang="de-DE" sz="4000" dirty="0">
                <a:latin typeface="Amsterdam Signature" pitchFamily="50" charset="0"/>
              </a:rPr>
              <a:t>Wachstum im Gottesdienstbesuch trotz Corona</a:t>
            </a:r>
          </a:p>
          <a:p>
            <a:r>
              <a:rPr lang="de-DE" sz="4000" dirty="0">
                <a:latin typeface="Amsterdam Signature" pitchFamily="50" charset="0"/>
              </a:rPr>
              <a:t>Starkes Wachstum des Kindergottesdienstes</a:t>
            </a:r>
          </a:p>
          <a:p>
            <a:endParaRPr lang="de-DE" sz="4000" dirty="0">
              <a:latin typeface="Amsterdam Signature" pitchFamily="50" charset="0"/>
            </a:endParaRPr>
          </a:p>
          <a:p>
            <a:r>
              <a:rPr lang="de-DE" sz="4000" dirty="0">
                <a:latin typeface="Amsterdam Signature" pitchFamily="50" charset="0"/>
              </a:rPr>
              <a:t>Seit 2020 Modernisierung des Gemeindehauses</a:t>
            </a:r>
          </a:p>
          <a:p>
            <a:r>
              <a:rPr lang="de-DE" sz="4000" dirty="0">
                <a:latin typeface="Amsterdam Signature" pitchFamily="50" charset="0"/>
              </a:rPr>
              <a:t>	bisher Toiletten, Küche, Isolierung  </a:t>
            </a:r>
            <a:r>
              <a:rPr lang="de-DE" sz="2800" dirty="0">
                <a:latin typeface="Amsterdam Signature" pitchFamily="50" charset="0"/>
              </a:rPr>
              <a:t>(ca. 150.000€) </a:t>
            </a:r>
            <a:r>
              <a:rPr lang="de-DE" sz="4000" dirty="0">
                <a:latin typeface="Amsterdam Signature" pitchFamily="50" charset="0"/>
              </a:rPr>
              <a:t>	</a:t>
            </a:r>
          </a:p>
          <a:p>
            <a:endParaRPr lang="de-DE" sz="3000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38651197-2FBC-4C35-9379-C0798F53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86B2F5C-1EAC-457D-B955-AC89FDF59A1B}"/>
              </a:ext>
            </a:extLst>
          </p:cNvPr>
          <p:cNvSpPr/>
          <p:nvPr/>
        </p:nvSpPr>
        <p:spPr>
          <a:xfrm>
            <a:off x="240632" y="416899"/>
            <a:ext cx="11781322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rdam Signature" pitchFamily="50" charset="0"/>
              </a:rPr>
              <a:t>Aktuelles Projekt: Akustik im Gottesdienstraum</a:t>
            </a:r>
          </a:p>
          <a:p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rdam Signature" pitchFamily="50" charset="0"/>
              </a:rPr>
              <a:t>Probleme: Starker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rdam Signature" pitchFamily="50" charset="0"/>
              </a:rPr>
              <a:t>Überhall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sterdam Signature" pitchFamily="50" charset="0"/>
            </a:endParaRPr>
          </a:p>
          <a:p>
            <a:endParaRPr lang="de-DE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Doppeltes Hören auf dem Podium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Wenn sich mehrere Menschen gleichzeitig im Raum unterhalten, ist eine Verständigung sehr schwierig.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Störgeräusche wie Husten, Stühlerücken, Laufgeräusche, Getuschel oder Kinderlaute hört man überdeutlich.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Große Lautstärke beim Indoorspielplatz im Gottesdienstraum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Die Tontechniker haben sehr viel Mühe ein zumindest einigermaßen ausgewogenes Klangergebnis zu erzeugen.</a:t>
            </a:r>
          </a:p>
          <a:p>
            <a:endParaRPr lang="de-DE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sterdam Signature" pitchFamily="50" charset="0"/>
            </a:endParaRPr>
          </a:p>
          <a:p>
            <a:endParaRPr lang="de-DE" sz="30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649D7AF-F279-4411-8784-DFAA0F877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AC6A1F-9E50-4954-B1DE-887521C8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59080"/>
            <a:ext cx="8422640" cy="61798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0D04CEF-D36E-4125-B16E-02A50D0BCBAD}"/>
              </a:ext>
            </a:extLst>
          </p:cNvPr>
          <p:cNvSpPr txBox="1"/>
          <p:nvPr/>
        </p:nvSpPr>
        <p:spPr>
          <a:xfrm>
            <a:off x="9083040" y="563612"/>
            <a:ext cx="3007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Die Kosten der Akustikarbeiten und Malerarbeiten </a:t>
            </a:r>
          </a:p>
          <a:p>
            <a:pPr algn="r"/>
            <a:r>
              <a:rPr lang="de-DE" sz="3200" dirty="0"/>
              <a:t>in dem hohen Raum</a:t>
            </a:r>
          </a:p>
          <a:p>
            <a:pPr algn="r"/>
            <a:r>
              <a:rPr lang="de-DE" sz="3200" dirty="0"/>
              <a:t>belaufen sich auf ca. 142.000€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9F39A66-0808-48EE-ABF0-AF047507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D94FF6-CE2A-4425-A3DE-8FA6A897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4" y="262507"/>
            <a:ext cx="3182178" cy="62911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6402F5-40E8-490F-9DA0-630F81B4C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6" y="268083"/>
            <a:ext cx="3364523" cy="62797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78A111-EA34-4816-A677-59170503562B}"/>
              </a:ext>
            </a:extLst>
          </p:cNvPr>
          <p:cNvSpPr txBox="1"/>
          <p:nvPr/>
        </p:nvSpPr>
        <p:spPr>
          <a:xfrm>
            <a:off x="3936400" y="1025525"/>
            <a:ext cx="2560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Das Streichen des Saales </a:t>
            </a:r>
          </a:p>
          <a:p>
            <a:r>
              <a:rPr lang="de-DE" sz="3200" dirty="0"/>
              <a:t>haben wir in Eigenleistung übernommen.</a:t>
            </a: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046C042-19FB-4EE0-9448-220135D27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C569E5-E9AC-4E23-9BC4-63F25F064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4971"/>
            <a:ext cx="11938000" cy="66280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4C694F-D32E-4A38-ADF0-DE95D621627A}"/>
              </a:ext>
            </a:extLst>
          </p:cNvPr>
          <p:cNvSpPr txBox="1"/>
          <p:nvPr/>
        </p:nvSpPr>
        <p:spPr>
          <a:xfrm>
            <a:off x="2685517" y="5583221"/>
            <a:ext cx="6286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soll die Neugestaltung 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den Akustikelementen werden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739139-8EBB-4E61-A834-8088FEA6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B0D763-1789-4896-A3A4-4B3B6292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" y="364892"/>
            <a:ext cx="7734531" cy="57717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7C577F-3A59-4F86-A4AB-BFEF0996FF67}"/>
              </a:ext>
            </a:extLst>
          </p:cNvPr>
          <p:cNvSpPr txBox="1"/>
          <p:nvPr/>
        </p:nvSpPr>
        <p:spPr>
          <a:xfrm>
            <a:off x="8826366" y="691413"/>
            <a:ext cx="3070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msterdam Signature" pitchFamily="50" charset="0"/>
              </a:rPr>
              <a:t>Ein Raum, </a:t>
            </a:r>
          </a:p>
          <a:p>
            <a:pPr algn="ctr"/>
            <a:r>
              <a:rPr lang="de-DE" sz="3200" dirty="0">
                <a:latin typeface="Amsterdam Signature" pitchFamily="50" charset="0"/>
              </a:rPr>
              <a:t>um Gott deutlicher </a:t>
            </a:r>
          </a:p>
          <a:p>
            <a:pPr algn="ctr"/>
            <a:r>
              <a:rPr lang="de-DE" sz="3200" dirty="0">
                <a:latin typeface="Amsterdam Signature" pitchFamily="50" charset="0"/>
              </a:rPr>
              <a:t>zu hören zu erleben und seine Gnade zu entdecken!</a:t>
            </a: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4035D91-4B8F-4637-B872-A545D54F6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4035D91-4B8F-4637-B872-A545D54F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43" y="6121444"/>
            <a:ext cx="1885525" cy="63931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F39885-4732-4C2B-9A0A-21FE3FA38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" y="691413"/>
            <a:ext cx="9020657" cy="50741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7C577F-3A59-4F86-A4AB-BFEF0996FF67}"/>
              </a:ext>
            </a:extLst>
          </p:cNvPr>
          <p:cNvSpPr txBox="1"/>
          <p:nvPr/>
        </p:nvSpPr>
        <p:spPr>
          <a:xfrm>
            <a:off x="8826366" y="691413"/>
            <a:ext cx="3070773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msterdam Signature" pitchFamily="50" charset="0"/>
              </a:rPr>
              <a:t>Ein großer Dank an jede Gemeinde, die uns mit einer Baukollekte 2022 </a:t>
            </a:r>
            <a:r>
              <a:rPr lang="de-DE" sz="3200">
                <a:latin typeface="Amsterdam Signature" pitchFamily="50" charset="0"/>
              </a:rPr>
              <a:t>unterstützen kann.</a:t>
            </a:r>
            <a:endParaRPr lang="de-DE" sz="3200" dirty="0">
              <a:latin typeface="Amsterdam Signature" pitchFamily="50" charset="0"/>
            </a:endParaRPr>
          </a:p>
          <a:p>
            <a:pPr algn="ctr"/>
            <a:endParaRPr lang="de-DE" sz="3800" dirty="0">
              <a:latin typeface="Amsterdam Signature" pitchFamily="50" charset="0"/>
            </a:endParaRPr>
          </a:p>
          <a:p>
            <a:pPr algn="ctr"/>
            <a:endParaRPr lang="de-DE" sz="3800" dirty="0">
              <a:latin typeface="Amsterdam Signature" pitchFamily="50" charset="0"/>
            </a:endParaRPr>
          </a:p>
          <a:p>
            <a:pPr algn="ctr"/>
            <a:endParaRPr lang="de-DE" sz="3200" dirty="0">
              <a:latin typeface="Amsterdam Signatur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8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Breitbild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Amsterdam Signature</vt:lpstr>
      <vt:lpstr>Arial</vt:lpstr>
      <vt:lpstr>Arial Rounded MT Bold</vt:lpstr>
      <vt:lpstr>Calibri</vt:lpstr>
      <vt:lpstr>Calibri Light</vt:lpstr>
      <vt:lpstr>Office Theme</vt:lpstr>
      <vt:lpstr>BAUKOLLEKTE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Antrag auf Baukollekte</dc:title>
  <dc:creator>gemei</dc:creator>
  <cp:lastModifiedBy>Henrik Diekmann EFG</cp:lastModifiedBy>
  <cp:revision>8</cp:revision>
  <dcterms:created xsi:type="dcterms:W3CDTF">2022-01-27T18:53:22Z</dcterms:created>
  <dcterms:modified xsi:type="dcterms:W3CDTF">2022-06-21T08:13:13Z</dcterms:modified>
</cp:coreProperties>
</file>